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5" r:id="rId23"/>
    <p:sldId id="317" r:id="rId24"/>
    <p:sldId id="314" r:id="rId25"/>
    <p:sldId id="316" r:id="rId26"/>
    <p:sldId id="3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LAB-3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4" y="321971"/>
            <a:ext cx="10608747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408516"/>
            <a:ext cx="8448540" cy="5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308294"/>
            <a:ext cx="9749307" cy="61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4513" y="1218771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 PRIMARY KEY,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77" y="850005"/>
            <a:ext cx="9669003" cy="49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69" y="632679"/>
            <a:ext cx="99167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CONSTRAINT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pk_PersonID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PRIMARY </a:t>
            </a:r>
            <a:r>
              <a:rPr lang="en-SG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KEY(</a:t>
            </a:r>
            <a:r>
              <a:rPr lang="en-SG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P_Id,LastName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277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04508"/>
            <a:ext cx="9118242" cy="58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771525"/>
            <a:ext cx="7794267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481320"/>
            <a:ext cx="9697791" cy="56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321973"/>
            <a:ext cx="9350061" cy="57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3" y="203079"/>
            <a:ext cx="9234152" cy="62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296951"/>
            <a:ext cx="10200068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300698"/>
            <a:ext cx="9053848" cy="6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70" y="218943"/>
            <a:ext cx="10180631" cy="55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9" y="399245"/>
            <a:ext cx="10837386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347730"/>
            <a:ext cx="8680360" cy="57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3" y="115910"/>
            <a:ext cx="11237027" cy="59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81" y="594641"/>
            <a:ext cx="6267249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1" y="1589199"/>
            <a:ext cx="8763000" cy="43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53" y="616442"/>
            <a:ext cx="9686992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189401"/>
            <a:ext cx="9105364" cy="63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03031"/>
            <a:ext cx="9362941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8" y="772732"/>
            <a:ext cx="808793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Verdana" panose="020B0604030504040204" pitchFamily="34" charset="0"/>
              </a:rPr>
              <a:t>The following SQL enforces the "</a:t>
            </a:r>
            <a:r>
              <a:rPr lang="en-SG" sz="1600" dirty="0" err="1">
                <a:latin typeface="Verdana" panose="020B0604030504040204" pitchFamily="34" charset="0"/>
              </a:rPr>
              <a:t>P_Id</a:t>
            </a:r>
            <a:r>
              <a:rPr lang="en-SG" sz="1600" dirty="0">
                <a:latin typeface="Verdana" panose="020B0604030504040204" pitchFamily="34" charset="0"/>
              </a:rPr>
              <a:t>" column and the "</a:t>
            </a:r>
            <a:r>
              <a:rPr lang="en-SG" sz="1600" dirty="0" err="1">
                <a:latin typeface="Verdana" panose="020B0604030504040204" pitchFamily="34" charset="0"/>
              </a:rPr>
              <a:t>LastName</a:t>
            </a:r>
            <a:r>
              <a:rPr lang="en-SG" sz="1600" dirty="0">
                <a:latin typeface="Verdana" panose="020B0604030504040204" pitchFamily="34" charset="0"/>
              </a:rPr>
              <a:t>" column to not accept NULL values:</a:t>
            </a:r>
          </a:p>
          <a:p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>CREATE </a:t>
            </a:r>
            <a:r>
              <a:rPr lang="en-SG" dirty="0">
                <a:latin typeface="Courier New" panose="02070309020205020404" pitchFamily="49" charset="0"/>
              </a:rPr>
              <a:t>TABLE Persons</a:t>
            </a:r>
          </a:p>
          <a:p>
            <a:r>
              <a:rPr lang="en-SG" dirty="0">
                <a:latin typeface="Courier New" panose="02070309020205020404" pitchFamily="49" charset="0"/>
              </a:rPr>
              <a:t>(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P_Id</a:t>
            </a:r>
            <a:r>
              <a:rPr lang="en-SG" dirty="0">
                <a:latin typeface="Courier New" panose="02070309020205020404" pitchFamily="49" charset="0"/>
              </a:rPr>
              <a:t> </a:t>
            </a:r>
            <a:r>
              <a:rPr lang="en-SG" dirty="0" err="1">
                <a:latin typeface="Courier New" panose="02070309020205020404" pitchFamily="49" charset="0"/>
              </a:rPr>
              <a:t>int</a:t>
            </a:r>
            <a:r>
              <a:rPr lang="en-SG" dirty="0">
                <a:latin typeface="Courier New" panose="02070309020205020404" pitchFamily="49" charset="0"/>
              </a:rPr>
              <a:t>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LastName</a:t>
            </a:r>
            <a:r>
              <a:rPr lang="en-SG" dirty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FirstName</a:t>
            </a:r>
            <a:r>
              <a:rPr lang="en-SG" dirty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dirty="0" smtClean="0">
                <a:latin typeface="Courier New" panose="02070309020205020404" pitchFamily="49" charset="0"/>
              </a:rPr>
              <a:t>)</a:t>
            </a:r>
            <a:endParaRPr lang="en-SG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0" y="354685"/>
            <a:ext cx="9504609" cy="6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9" y="0"/>
            <a:ext cx="9195516" cy="67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6" y="845284"/>
            <a:ext cx="70490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smtClean="0">
                <a:latin typeface="Courier New" panose="02070309020205020404" pitchFamily="49" charset="0"/>
              </a:rPr>
              <a:t>CREATE TABLE Persons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(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P_Id</a:t>
            </a:r>
            <a:r>
              <a:rPr lang="en-SG" sz="2800" dirty="0" smtClean="0">
                <a:latin typeface="Courier New" panose="02070309020205020404" pitchFamily="49" charset="0"/>
              </a:rPr>
              <a:t> </a:t>
            </a:r>
            <a:r>
              <a:rPr lang="en-SG" sz="2800" dirty="0" err="1" smtClean="0">
                <a:latin typeface="Courier New" panose="02070309020205020404" pitchFamily="49" charset="0"/>
              </a:rPr>
              <a:t>int</a:t>
            </a:r>
            <a:r>
              <a:rPr lang="en-SG" sz="2800" dirty="0" smtClean="0">
                <a:latin typeface="Courier New" panose="02070309020205020404" pitchFamily="49" charset="0"/>
              </a:rPr>
              <a:t> NOT NULL UNIQUE,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LastName</a:t>
            </a:r>
            <a:r>
              <a:rPr lang="en-SG" sz="2800" dirty="0" smtClean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FirstName</a:t>
            </a:r>
            <a:r>
              <a:rPr lang="en-SG" sz="2800" dirty="0" smtClean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428</TotalTime>
  <Words>59</Words>
  <Application>Microsoft Office PowerPoint</Application>
  <PresentationFormat>Widescreen</PresentationFormat>
  <Paragraphs>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Courier New</vt:lpstr>
      <vt:lpstr>Franklin Gothic Book</vt:lpstr>
      <vt:lpstr>Verdana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Towhidul Islam</cp:lastModifiedBy>
  <cp:revision>37</cp:revision>
  <dcterms:created xsi:type="dcterms:W3CDTF">2016-11-12T14:51:57Z</dcterms:created>
  <dcterms:modified xsi:type="dcterms:W3CDTF">2016-11-28T11:39:09Z</dcterms:modified>
</cp:coreProperties>
</file>