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311" r:id="rId17"/>
    <p:sldId id="312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Cse</a:t>
            </a:r>
            <a:r>
              <a:rPr lang="en-US" sz="6000" dirty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LAB-4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490329"/>
            <a:ext cx="10363199" cy="5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9" y="328406"/>
            <a:ext cx="10137912" cy="60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410818"/>
            <a:ext cx="10243930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65043"/>
            <a:ext cx="8058150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516835"/>
            <a:ext cx="8162304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33" y="569844"/>
            <a:ext cx="8999676" cy="56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543339"/>
            <a:ext cx="9806609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728871"/>
            <a:ext cx="8705022" cy="50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25" y="344557"/>
            <a:ext cx="9007545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477077"/>
            <a:ext cx="9740348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728870"/>
            <a:ext cx="9297022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09650"/>
            <a:ext cx="9944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675861"/>
            <a:ext cx="105559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7284"/>
            <a:ext cx="10106025" cy="2916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053590"/>
            <a:ext cx="10106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384313"/>
            <a:ext cx="9912625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503582"/>
            <a:ext cx="1023067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437322"/>
            <a:ext cx="10548729" cy="57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397566"/>
            <a:ext cx="9528313" cy="58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469</TotalTime>
  <Words>6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USER</cp:lastModifiedBy>
  <cp:revision>43</cp:revision>
  <dcterms:created xsi:type="dcterms:W3CDTF">2016-11-12T14:51:57Z</dcterms:created>
  <dcterms:modified xsi:type="dcterms:W3CDTF">2016-12-06T15:33:08Z</dcterms:modified>
</cp:coreProperties>
</file>