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7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7" r:id="rId12"/>
    <p:sldId id="308" r:id="rId13"/>
    <p:sldId id="309" r:id="rId14"/>
    <p:sldId id="310" r:id="rId15"/>
    <p:sldId id="311" r:id="rId16"/>
    <p:sldId id="312" r:id="rId17"/>
    <p:sldId id="305" r:id="rId18"/>
    <p:sldId id="306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Cse</a:t>
            </a:r>
            <a:r>
              <a:rPr lang="en-US" sz="6000" dirty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LAB-5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218453"/>
            <a:ext cx="8945218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7" y="2266328"/>
            <a:ext cx="8945217" cy="44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9" y="738187"/>
            <a:ext cx="881269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79" y="2776537"/>
            <a:ext cx="881269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432145"/>
            <a:ext cx="8428382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31" y="2556220"/>
            <a:ext cx="8428382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692632"/>
            <a:ext cx="8216348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1" y="2454756"/>
            <a:ext cx="8216348" cy="36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03" y="609600"/>
            <a:ext cx="8896350" cy="3101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03" y="4134678"/>
            <a:ext cx="8896350" cy="10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596348"/>
            <a:ext cx="8560903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58" y="516835"/>
            <a:ext cx="9908071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639624"/>
            <a:ext cx="8786190" cy="911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08" y="1551540"/>
            <a:ext cx="8786191" cy="42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55" y="583095"/>
            <a:ext cx="9778862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2" y="424070"/>
            <a:ext cx="10270435" cy="59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702365"/>
            <a:ext cx="9009201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4" y="463827"/>
            <a:ext cx="10376452" cy="6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64" y="788295"/>
            <a:ext cx="95059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91548"/>
            <a:ext cx="8639175" cy="2769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3101010"/>
            <a:ext cx="8639175" cy="32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90" y="689113"/>
            <a:ext cx="9815927" cy="50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5" y="795131"/>
            <a:ext cx="10171458" cy="48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821635"/>
            <a:ext cx="9641785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4" y="927652"/>
            <a:ext cx="8494229" cy="44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160682"/>
            <a:ext cx="8547653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30" y="2218082"/>
            <a:ext cx="8547653" cy="45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506</TotalTime>
  <Words>6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USER</cp:lastModifiedBy>
  <cp:revision>48</cp:revision>
  <dcterms:created xsi:type="dcterms:W3CDTF">2016-11-12T14:51:57Z</dcterms:created>
  <dcterms:modified xsi:type="dcterms:W3CDTF">2016-12-20T05:24:15Z</dcterms:modified>
</cp:coreProperties>
</file>