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7807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4250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0490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098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894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2653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8144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7242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3628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3357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61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86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259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4172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638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6315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5193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7408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54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6/17/2016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Jisan Mahmud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6/17/2016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Jisan Mahmud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6/17/2016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Jisan Mahmud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6/17/2016</a:t>
            </a: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Jisan Mahmud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6/17/2016</a:t>
            </a: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Jisan Mahmud</a:t>
            </a: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6/17/2016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Jisan Mahmud</a:t>
            </a: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6/17/2016</a:t>
            </a: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Jisan Mahmud</a:t>
            </a: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6/17/2016</a:t>
            </a: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Jisan Mahmud</a:t>
            </a: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6/17/2016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Jisan Mahmud</a:t>
            </a: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6/17/2016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Jisan Mahmud</a:t>
            </a: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6/17/2016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Jisan Mahmud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6/17/2016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Jisan Mahmud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2498034" y="1683025"/>
            <a:ext cx="7195929" cy="2503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CSE-3108</a:t>
            </a:r>
            <a:b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Spring, 2016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 with 7-Segment FND through 8255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Jisan Mahmud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 descr="C:\Users\Mahmud\Desktop\Capture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49556" y="312461"/>
            <a:ext cx="7848599" cy="62483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 descr="C:\Users\Mahmud\Desktop\Capture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366712"/>
            <a:ext cx="8534399" cy="617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 descr="C:\Users\Mahmud\Desktop\Capture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52392" y="559904"/>
            <a:ext cx="1685925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 descr="C:\Users\Mahmud\Desktop\Captur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1417" y="3155950"/>
            <a:ext cx="7269162" cy="3200399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1 - Display the digit 5 on the FND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out the following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689112" y="781877"/>
            <a:ext cx="10800521" cy="45243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US" sz="18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SEGMENT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ASSUME</a:t>
            </a:r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PPI_Control</a:t>
            </a:r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1FH</a:t>
            </a:r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'EQU' is similar to macro in C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PPIA </a:t>
            </a:r>
            <a:r>
              <a:rPr lang="en-US" sz="18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19H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ORG</a:t>
            </a:r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1000H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10000000B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PPI_Control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Now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PortA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in output mode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92H</a:t>
            </a:r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The bitmask for the digit 5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PPIA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Display the digit!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US" sz="18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ENDS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2 – Display the digits 0 through 9 in a loop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the bitmasks for displaying the numbers from 0 to 9 starting from address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1000:0000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through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1000:0009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Bitmasks :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C0, F9, A4, B0, 99, 92, 82, F8, 80, 90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write a program that displays the digits 0 through 9 in the 7 segment FND using the bitmasks currently stored in the 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159026" y="198782"/>
            <a:ext cx="6109251" cy="64940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 </a:t>
            </a:r>
            <a:r>
              <a:rPr lang="en-US" sz="1600">
                <a:solidFill>
                  <a:srgbClr val="008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SEGMENT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008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ASSUME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8080FF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CS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PPI_Control </a:t>
            </a:r>
            <a:r>
              <a:rPr lang="en-US" sz="1600">
                <a:solidFill>
                  <a:srgbClr val="008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1FH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PPIA </a:t>
            </a:r>
            <a:r>
              <a:rPr lang="en-US" sz="1600">
                <a:solidFill>
                  <a:srgbClr val="008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19H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008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ORG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1000H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8080FF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10000000B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PPI_Control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8080FF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AL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8080FF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AX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8080FF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DS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8080FF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AX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L2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8080FF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0H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Now, DS:SI = 10000:0000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8080FF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CX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0AH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L1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8080FF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08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8080FF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DS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n-US" sz="1600" b="1">
                <a:solidFill>
                  <a:srgbClr val="8080FF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CMP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8080FF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CX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PPIA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8080FF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TIMER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8080FF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SI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8080FF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CX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JMP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L1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268278" y="198782"/>
            <a:ext cx="5738192" cy="64940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Write the TIMER procedure now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TIMER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8080FF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CX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8080FF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CX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TIMER1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TIMER1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8080FF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CX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 </a:t>
            </a:r>
            <a:r>
              <a:rPr lang="en-US" sz="1600">
                <a:solidFill>
                  <a:srgbClr val="008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8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8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8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8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pic>
        <p:nvPicPr>
          <p:cNvPr id="224" name="Shape 224" descr="C:\Users\Mahmud\Desktop\Capture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47938" y="1600200"/>
            <a:ext cx="7205662" cy="487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the numbers in a reverse manner, from 9 down-to 0, then 9 again.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Task: </a:t>
            </a:r>
            <a:r>
              <a:rPr lang="en-US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Program </a:t>
            </a:r>
            <a:r>
              <a:rPr lang="en-US" sz="32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display the digits in decimal from 0-7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program to display the digits in decimal, from 0-7 into 7-segment.</a:t>
            </a: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7-Segment Display</a:t>
            </a: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7 segment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FND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(Flat Numeric Display) inside the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MDA – 8086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trainer kit can be used to display numbers.</a:t>
            </a: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requires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PIO-8255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ports which are already connected to the 7 segment internally. You don’t have to manually setup a connection between the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FND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8255A</a:t>
            </a: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executing proper instructions, we can access these ports and provide binary or hex value to switch the required segment on and off.</a:t>
            </a: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7-segment display is a common anode display. Hence the segments are active low. In order to </a:t>
            </a:r>
            <a:r>
              <a:rPr lang="en-US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a segment ON, we need to set logical </a:t>
            </a: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corresponding port.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8255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599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Intel 8255 Programmable Peripheral Interface (PPI) chip is a peripheral chip originally developed for the Intel 8085 microprocessor</a:t>
            </a: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8255 has 40 pins in total, for interfacing with other devices, power supply, chip select etc. </a:t>
            </a: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 of these pins are intended towards I/O operations</a:t>
            </a: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pins are divided intro three 8-bit ports[Port A, Port B, Port C]</a:t>
            </a: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A, Port B can be used as 8-bit I/O ports</a:t>
            </a: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C can either be used as a 8-bit I/O port, or two 4-bit I/O ports.</a:t>
            </a: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C can also be used for producing handshaking signals during handshake data transfer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71391" y="271775"/>
            <a:ext cx="2849216" cy="52384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4489171" y="5563932"/>
            <a:ext cx="3213652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8255A ports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8255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three ports are further grouped as follows-</a:t>
            </a:r>
          </a:p>
          <a:p>
            <a:pPr marL="971550" marR="0" lvl="1" indent="-514350" algn="just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Calibri"/>
              <a:buAutoNum type="arabicPeriod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A : Port A and upper part of Port C</a:t>
            </a:r>
          </a:p>
          <a:p>
            <a:pPr marL="971550" marR="0" lvl="1" indent="-514350" algn="just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Calibri"/>
              <a:buAutoNum type="arabicPeriod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B: Port B and lower part of Port C</a:t>
            </a:r>
          </a:p>
          <a:p>
            <a:pPr marL="228600" marR="0" lvl="0" indent="-2286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8255 contains four registers. One for each of Port A, B, C; and another one called ‘Control Word Register’(CWR) for storing the current control state of 8255. CWR stores bits which denote information like whether Port A, Port B, Port C upper or Port C lower are in input mode or output mode.</a:t>
            </a:r>
          </a:p>
          <a:p>
            <a:pPr marL="228600" marR="0" lvl="0" indent="-2286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Eight data lines (D0-D7) are available (with an 8-bit data buffer) to read/write data into the ports or control register</a:t>
            </a:r>
          </a:p>
          <a:p>
            <a:pPr marL="228600" marR="0" lvl="0" indent="-2286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address lines A1 and A0 allow to successively access any one of the ports or the control register</a:t>
            </a:r>
          </a:p>
          <a:p>
            <a:pPr marL="228600" marR="0" lvl="0" indent="-228600" algn="just" rtl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A, B, C are connected with external devices, and data lines(D0-D7) and address lines(A0, A1) are connected with the microprocessor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3233530" y="5791200"/>
            <a:ext cx="523460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 Labels of a 7-segment Display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6768" y="14403"/>
            <a:ext cx="6238461" cy="623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4415" y="637785"/>
            <a:ext cx="8383169" cy="55824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Program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display the digits in decimal from 0-7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obvious from the last slide that we have to output a specific value to </a:t>
            </a:r>
            <a:r>
              <a:rPr lang="en-US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A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display a specific number</a:t>
            </a:r>
          </a:p>
          <a:p>
            <a:pPr marL="228600" marR="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Hence, </a:t>
            </a:r>
            <a:r>
              <a:rPr lang="en-US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A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 be in </a:t>
            </a:r>
            <a:r>
              <a:rPr lang="en-US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mode</a:t>
            </a:r>
          </a:p>
          <a:p>
            <a:pPr marL="228600" marR="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initially, we have to send a control word to the control register to set Port A in output mode</a:t>
            </a:r>
          </a:p>
          <a:p>
            <a:pPr marL="228600" marR="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do that?</a:t>
            </a:r>
          </a:p>
          <a:p>
            <a:pPr marL="228600" marR="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to send a proper </a:t>
            </a:r>
            <a:r>
              <a:rPr lang="en-US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 definition control word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control register. Now Port A is in output mode</a:t>
            </a:r>
          </a:p>
          <a:p>
            <a:pPr marL="228600" marR="0" lvl="0" indent="-228600" algn="just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that, we can output anything to Port A and light the segments of FND correspondingly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0825" y="348252"/>
            <a:ext cx="5326920" cy="62513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864</Words>
  <Application>Microsoft Office PowerPoint</Application>
  <PresentationFormat>Widescreen</PresentationFormat>
  <Paragraphs>132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Noto Sans Symbols</vt:lpstr>
      <vt:lpstr>Office Theme</vt:lpstr>
      <vt:lpstr>CSE-3108 Spring, 2016 Interfacing with 7-Segment FND through 8255</vt:lpstr>
      <vt:lpstr>Task: Write a Program to display the digits in decimal from 0-7</vt:lpstr>
      <vt:lpstr>Introduction to 8255</vt:lpstr>
      <vt:lpstr>PowerPoint Presentation</vt:lpstr>
      <vt:lpstr>Introduction to 8255</vt:lpstr>
      <vt:lpstr>PowerPoint Presentation</vt:lpstr>
      <vt:lpstr>PowerPoint Presentation</vt:lpstr>
      <vt:lpstr>Write a Program to display the digits in decimal from 0-7</vt:lpstr>
      <vt:lpstr>PowerPoint Presentation</vt:lpstr>
      <vt:lpstr>PowerPoint Presentation</vt:lpstr>
      <vt:lpstr>PowerPoint Presentation</vt:lpstr>
      <vt:lpstr>PowerPoint Presentation</vt:lpstr>
      <vt:lpstr>Task 1 - Display the digit 5 on the FND</vt:lpstr>
      <vt:lpstr>PowerPoint Presentation</vt:lpstr>
      <vt:lpstr>Task 2 – Display the digits 0 through 9 in a loop</vt:lpstr>
      <vt:lpstr>PowerPoint Presentation</vt:lpstr>
      <vt:lpstr>Result</vt:lpstr>
      <vt:lpstr>Practice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CSE-3108 Spring, 2016 Interfacing with 7-Segment FND through 8255</dc:title>
  <dc:creator>Jisan</dc:creator>
  <cp:lastModifiedBy>Jisan</cp:lastModifiedBy>
  <cp:revision>3</cp:revision>
  <dcterms:modified xsi:type="dcterms:W3CDTF">2016-06-20T16:00:45Z</dcterms:modified>
</cp:coreProperties>
</file>