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87" r:id="rId11"/>
    <p:sldId id="276" r:id="rId12"/>
    <p:sldId id="277" r:id="rId13"/>
    <p:sldId id="278" r:id="rId14"/>
    <p:sldId id="279" r:id="rId15"/>
    <p:sldId id="280" r:id="rId16"/>
    <p:sldId id="282" r:id="rId17"/>
    <p:sldId id="284" r:id="rId18"/>
    <p:sldId id="285" r:id="rId19"/>
    <p:sldId id="28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80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2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59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17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63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31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1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6/17/2016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Jisan Mahmud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2498034" y="1683025"/>
            <a:ext cx="7195929" cy="2503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CSE-3108</a:t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Spring, 2016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with </a:t>
            </a:r>
            <a:r>
              <a:rPr lang="en-US" sz="4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Matrix Display </a:t>
            </a:r>
            <a:r>
              <a:rPr lang="en-US" sz="4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8255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Jisan Mahmud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display </a:t>
            </a:r>
            <a:r>
              <a:rPr lang="en-US" dirty="0" smtClean="0"/>
              <a:t>a shape </a:t>
            </a:r>
            <a:r>
              <a:rPr lang="en-US" dirty="0"/>
              <a:t>on the Dot Matrix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Consider the bitmasks to be sent to different ports of 8255A-</a:t>
            </a:r>
          </a:p>
          <a:p>
            <a:pPr lvl="1" algn="just"/>
            <a:r>
              <a:rPr lang="en-US" dirty="0"/>
              <a:t>Port A, </a:t>
            </a:r>
            <a:r>
              <a:rPr lang="en-US" dirty="0" smtClean="0"/>
              <a:t>Port B </a:t>
            </a:r>
            <a:r>
              <a:rPr lang="en-US" dirty="0"/>
              <a:t>: </a:t>
            </a:r>
            <a:r>
              <a:rPr lang="en-US" dirty="0" smtClean="0"/>
              <a:t>For the bitmask sent to these ports, LSB </a:t>
            </a:r>
            <a:r>
              <a:rPr lang="en-US" dirty="0"/>
              <a:t>denotes the lowest row, and MSB denotes the highest row of the Dot Matrix Display</a:t>
            </a:r>
          </a:p>
          <a:p>
            <a:pPr lvl="1" algn="just"/>
            <a:r>
              <a:rPr lang="en-US" dirty="0"/>
              <a:t>Port C : For the bitmask sent to </a:t>
            </a:r>
            <a:r>
              <a:rPr lang="en-US" dirty="0" smtClean="0"/>
              <a:t>this port, LSB </a:t>
            </a:r>
            <a:r>
              <a:rPr lang="en-US" dirty="0"/>
              <a:t>denotes the leftmost column, and MSB denotes the rightmost column of the Dot Matrix </a:t>
            </a:r>
            <a:r>
              <a:rPr lang="en-US" dirty="0" smtClean="0"/>
              <a:t>Display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Remember </a:t>
            </a:r>
            <a:r>
              <a:rPr lang="en-US" dirty="0"/>
              <a:t>to throw P6 like this before </a:t>
            </a:r>
            <a:r>
              <a:rPr lang="en-US" dirty="0" smtClean="0"/>
              <a:t>displaying an </a:t>
            </a:r>
            <a:r>
              <a:rPr lang="en-US" dirty="0"/>
              <a:t>output on the Dot Matrix </a:t>
            </a:r>
            <a:r>
              <a:rPr lang="en-US" dirty="0" smtClean="0"/>
              <a:t>Display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4" y="5043487"/>
            <a:ext cx="895350" cy="1495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749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display </a:t>
            </a:r>
            <a:r>
              <a:rPr lang="en-US" sz="4000" dirty="0" smtClean="0"/>
              <a:t>a shape </a:t>
            </a:r>
            <a:r>
              <a:rPr lang="en-US" sz="4000" dirty="0"/>
              <a:t>on the Dot </a:t>
            </a:r>
            <a:r>
              <a:rPr lang="en-US" sz="4000" dirty="0" smtClean="0"/>
              <a:t>Matrix</a:t>
            </a:r>
            <a:br>
              <a:rPr lang="en-US" sz="4000" dirty="0" smtClean="0"/>
            </a:br>
            <a:r>
              <a:rPr lang="en-US" sz="2000" dirty="0" smtClean="0"/>
              <a:t>(This was erroneous on the slide previously provided)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78633"/>
            <a:ext cx="4422914" cy="2852391"/>
          </a:xfrm>
        </p:spPr>
        <p:txBody>
          <a:bodyPr/>
          <a:lstStyle/>
          <a:p>
            <a:pPr marL="177800" indent="0">
              <a:buNone/>
            </a:pPr>
            <a:r>
              <a:rPr lang="en-US" dirty="0" smtClean="0"/>
              <a:t>Let’s say we output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11111111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11100111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00000110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will we see?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40" y="1563756"/>
            <a:ext cx="6175970" cy="52942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51443" y="5685183"/>
            <a:ext cx="4147931" cy="67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334539" y="5685183"/>
            <a:ext cx="2968487" cy="808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10400" y="5592417"/>
            <a:ext cx="1709530" cy="901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686261" y="5592415"/>
            <a:ext cx="450574" cy="90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580243" y="5592415"/>
            <a:ext cx="715618" cy="90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010400" y="5592413"/>
            <a:ext cx="1868557" cy="901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334539" y="5685181"/>
            <a:ext cx="3260036" cy="808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844209" y="5685181"/>
            <a:ext cx="4346714" cy="808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Task-1: Display a red horizontal bar that rotates from bottom to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0" y="1630552"/>
            <a:ext cx="8945217" cy="5090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9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549" y="1"/>
            <a:ext cx="5976730" cy="6894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PPIC_C </a:t>
            </a:r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1EH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PPIC </a:t>
            </a:r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1CH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PPIB </a:t>
            </a:r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1AH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PPIA </a:t>
            </a:r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18H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1000H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10000000B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PPIC_C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Take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PortA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PortC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; output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modes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PPIC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Since all columns should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</a:p>
          <a:p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; lit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 the same time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PPIA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We'll never light up the </a:t>
            </a:r>
            <a:endParaRPr lang="en-US" sz="13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; green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lights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So, output 11111111 to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</a:p>
          <a:p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; off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 green outputs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11111110B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Since only one row to </a:t>
            </a:r>
            <a:r>
              <a:rPr lang="en-US" sz="13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</a:p>
          <a:p>
            <a:r>
              <a:rPr lang="en-US" sz="13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; lit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 a time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08H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PPIB</a:t>
            </a:r>
            <a:r>
              <a:rPr lang="en-US" sz="13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STC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L2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L1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503583"/>
            <a:ext cx="5300870" cy="569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8279" y="13254"/>
            <a:ext cx="5658678" cy="6894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TIMER procedure    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8FFFH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TIMERLOOP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TIMERLOOP</a:t>
            </a: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13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Task-2: Display the letter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6" y="1570831"/>
            <a:ext cx="5534025" cy="4905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3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549" y="1"/>
            <a:ext cx="5976730" cy="668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PPIC_C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1EH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PPIC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1CH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PPIB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1AH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PPIA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18H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10000000B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PPIC_C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26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; Port A, B, C to output mode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PPIA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26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; </a:t>
            </a:r>
            <a:r>
              <a:rPr lang="en-US" sz="126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We'll never light up the green lights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00000001B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DISPLAY_A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L1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Calling this procedure destroys AH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DISPLAY_A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FONT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08H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DISPLOOP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PPIB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PPIC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DISPLOOP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6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503583"/>
            <a:ext cx="5300870" cy="569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8279" y="13254"/>
            <a:ext cx="5658678" cy="668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6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TIMER procedure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TIMER1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TIMER1</a:t>
            </a: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6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sz="126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r>
              <a:rPr lang="en-US" sz="126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6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Mask for the column on the far left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11000000B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10110111B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01110111B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01110111B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6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10110111B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6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11000000B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6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6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r>
              <a:rPr lang="en-US" sz="126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6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Mask for the column on the far right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6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60" dirty="0" smtClean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126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6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26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 smtClean="0">
              <a:solidFill>
                <a:srgbClr val="008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6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Task-2: Display the letter A, rotating from right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08" y="2080005"/>
            <a:ext cx="4824381" cy="42763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Left Arrow 4"/>
          <p:cNvSpPr/>
          <p:nvPr/>
        </p:nvSpPr>
        <p:spPr>
          <a:xfrm>
            <a:off x="2445319" y="3775782"/>
            <a:ext cx="1335159" cy="4954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8318754" y="3775782"/>
            <a:ext cx="1335159" cy="4954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347" y="1113182"/>
            <a:ext cx="1084027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PPIC_Control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1EH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PPIC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1CH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PPIB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1AH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PPIA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18H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ORG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1000H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10000000B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PPIC_Control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1H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MANY_TIMES_A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L1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4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826" y="26504"/>
            <a:ext cx="11131826" cy="67710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Displays the letter 'A' 50 times, so ensure that 'A' is displayed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for a long time at a fixed position before rotating it to the left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--------- Calling this procedure destroys AH, maintains 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MANY_TIMES_A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Show this letter 50 times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MTA_L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DISPLAY_A</a:t>
            </a: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MTA_L</a:t>
            </a: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Displays 'A' once at a position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--------- Calling this procedure destroys AH, maintains 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DISPLAY_A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FONT</a:t>
            </a: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08H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DISPLOOP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PPIC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</a:t>
            </a: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DISPLOOP</a:t>
            </a: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6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078" y="487597"/>
            <a:ext cx="11131826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TIMER1</a:t>
            </a: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11000000B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10110111B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01110111B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01110111B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10110111B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11000000B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11111111B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1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Tasks: </a:t>
            </a:r>
            <a:r>
              <a:rPr lang="en-US" sz="2800" b="0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and moving different shapes on the Dot </a:t>
            </a:r>
            <a:r>
              <a:rPr lang="en-US" sz="2800" u="sng" dirty="0"/>
              <a:t>M</a:t>
            </a:r>
            <a:r>
              <a:rPr lang="en-US" sz="2800" b="0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atrix display using 8086 microprocessor </a:t>
            </a:r>
            <a:endParaRPr lang="en-US" sz="3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Matrix Display</a:t>
            </a:r>
            <a:endParaRPr lang="en-U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8X8 Dot </a:t>
            </a:r>
            <a:r>
              <a:rPr lang="en-US" sz="2000" dirty="0"/>
              <a:t>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atrix LED </a:t>
            </a:r>
            <a:r>
              <a:rPr lang="en-US" sz="2000" dirty="0" smtClean="0"/>
              <a:t>display(KMD D1288C) embedded on the MDA-8086 trainer toolkit</a:t>
            </a:r>
          </a:p>
          <a:p>
            <a:pPr lvl="0" indent="-228600" algn="just">
              <a:buFont typeface="Arial"/>
              <a:buChar char="➢"/>
            </a:pPr>
            <a:r>
              <a:rPr lang="en-US" sz="2000" dirty="0"/>
              <a:t>The Dot Matrix inside the MDA – 8086 trainer kit can be used to display any pattern of LEDs in the dot matrix </a:t>
            </a:r>
            <a:r>
              <a:rPr lang="en-US" sz="2000" dirty="0" smtClean="0"/>
              <a:t>display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PIO-8255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ports which are already connected to the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Matrix internally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You don’t have to manually setup a connection between the </a:t>
            </a:r>
            <a:r>
              <a:rPr lang="en-US" sz="20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Matri</a:t>
            </a:r>
            <a:r>
              <a:rPr lang="en-US" sz="2000" i="1" dirty="0" smtClean="0"/>
              <a:t>x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8255A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dirty="0" smtClean="0"/>
              <a:t>The 8255A used to interface the Dot Matrix with 8086 is different from the 8255A that was used to interface FND with 8086. Hence, MDA-8086 has multiple 8255A embedded in</a:t>
            </a:r>
            <a:endParaRPr lang="en-US" sz="200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executing proper instructions, we can access these ports and provide binary or hex value to switch the required segment on and off.</a:t>
            </a:r>
          </a:p>
          <a:p>
            <a:pPr lvl="0" indent="-228600" algn="just">
              <a:buFont typeface="Arial"/>
              <a:buChar char="➢"/>
            </a:pPr>
            <a:r>
              <a:rPr lang="en-US" sz="2000" dirty="0"/>
              <a:t>In order to </a:t>
            </a:r>
            <a:r>
              <a:rPr lang="en-US" sz="2000" u="sng" dirty="0"/>
              <a:t>turn an LED ON</a:t>
            </a:r>
            <a:r>
              <a:rPr lang="en-US" sz="2000" dirty="0"/>
              <a:t>, a </a:t>
            </a:r>
            <a:r>
              <a:rPr lang="en-US" sz="2000" i="1" u="sng" dirty="0"/>
              <a:t>logical 0 </a:t>
            </a:r>
            <a:r>
              <a:rPr lang="en-US" sz="2000" u="sng" dirty="0"/>
              <a:t>should be provided to the row</a:t>
            </a:r>
            <a:r>
              <a:rPr lang="en-US" sz="2000" dirty="0"/>
              <a:t> and a </a:t>
            </a:r>
            <a:r>
              <a:rPr lang="en-US" sz="2000" i="1" u="sng" dirty="0"/>
              <a:t>logical 1</a:t>
            </a:r>
            <a:r>
              <a:rPr lang="en-US" sz="2000" u="sng" dirty="0"/>
              <a:t> should be provided to the column</a:t>
            </a:r>
            <a:r>
              <a:rPr lang="en-US" sz="2000" dirty="0"/>
              <a:t> because of the following </a:t>
            </a:r>
            <a:r>
              <a:rPr lang="en-US" sz="2000" dirty="0" smtClean="0"/>
              <a:t>arrangement</a:t>
            </a:r>
          </a:p>
          <a:p>
            <a:pPr lvl="0" indent="-228600" algn="just">
              <a:buFont typeface="Arial"/>
              <a:buChar char="➢"/>
            </a:pPr>
            <a:r>
              <a:rPr lang="en-US" sz="2000" dirty="0" smtClean="0"/>
              <a:t>Each of the Dot Matrix LED can be lit in green, or red, or both(orange)</a:t>
            </a:r>
            <a:endParaRPr lang="en-US" sz="2000" dirty="0"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8255(From Last Slide)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599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Intel 8255 Programmable Peripheral Interface (PPI) chip is a peripheral chip originally developed for the Intel 8085 microprocessor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 has 40 pins in total, for interfacing with other devices, power supply, chip select etc. 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of these pins are intended towards I/O operations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pins are divided intro three 8-bit ports[Port A, Port B, Port C]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A, Port B can be used as 8-bit I/O ports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C can either be used as a 8-bit I/O port, or two 4-bit I/O ports.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C can also be used for producing handshaking signals during handshake data transfer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71391" y="271775"/>
            <a:ext cx="2849216" cy="52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89171" y="5563932"/>
            <a:ext cx="3213652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8255A 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 dirty="0" smtClean="0"/>
              <a:t>8255(From </a:t>
            </a:r>
            <a:r>
              <a:rPr lang="en-US" dirty="0"/>
              <a:t>Last </a:t>
            </a:r>
            <a:r>
              <a:rPr lang="en-US" dirty="0" smtClean="0"/>
              <a:t>Slide)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three ports are further grouped as follows-</a:t>
            </a:r>
          </a:p>
          <a:p>
            <a:pPr marL="971550" marR="0" lvl="1" indent="-51435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A : Port A and upper part of Port C</a:t>
            </a:r>
          </a:p>
          <a:p>
            <a:pPr marL="971550" marR="0" lvl="1" indent="-51435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B: Port B and lower part of Port C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 contains four registers. One for each of Port A, B, C; and another one called ‘Control Word Register’(CWR) for storing the current control state of 8255. CWR stores bits which denote information like whether Port A, Port B, Port C upper or Port C lower are in input mode or output mode.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 data lines (D0-D7) are available (with an 8-bit data buffer) to read/write data into the ports or control register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address lines A1 and A0 allow to successively access any one of the ports or the control register</a:t>
            </a: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A, B, C are connected with external devices, and data lines(D0-D7) and address lines(A0, A1) are connected with the microprocessor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233529" y="5894686"/>
            <a:ext cx="523460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8X8 Dot Matrix Display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://www.lck-led.com/images/f58x8rgb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776908"/>
            <a:ext cx="6310520" cy="47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9216" y="6332265"/>
            <a:ext cx="624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Fig: Dot Matrix LED Interface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1" y="487780"/>
            <a:ext cx="11096625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4" y="289892"/>
            <a:ext cx="6553200" cy="556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3286" y="6162261"/>
            <a:ext cx="5459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Dot Matrix Display internal wiring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03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display a shape on the Dot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49"/>
            <a:ext cx="1051559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Dot Matrix display requires (</a:t>
            </a:r>
            <a:r>
              <a:rPr lang="en-US" sz="2400" dirty="0"/>
              <a:t>3 * </a:t>
            </a:r>
            <a:r>
              <a:rPr lang="en-US" sz="2400" dirty="0" smtClean="0"/>
              <a:t>8bits) input from 8225A ports. Check the interfacing diagram for clarifications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Port A</a:t>
            </a:r>
            <a:r>
              <a:rPr lang="en-US" sz="2400" dirty="0" smtClean="0"/>
              <a:t> denotes whether or not to display green lights along the 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Port </a:t>
            </a:r>
            <a:r>
              <a:rPr lang="en-US" sz="2400" b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/>
              <a:t>denotes whether or not to display </a:t>
            </a:r>
            <a:r>
              <a:rPr lang="en-US" sz="2400" dirty="0" smtClean="0"/>
              <a:t>red lights </a:t>
            </a:r>
            <a:r>
              <a:rPr lang="en-US" sz="2400" dirty="0"/>
              <a:t>along the </a:t>
            </a:r>
            <a:r>
              <a:rPr lang="en-US" sz="2400" dirty="0" smtClean="0"/>
              <a:t>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Port C</a:t>
            </a:r>
            <a:r>
              <a:rPr lang="en-US" sz="2400" dirty="0" smtClean="0"/>
              <a:t> denotes whether or not to display any light along the columns</a:t>
            </a:r>
            <a:br>
              <a:rPr lang="en-US" sz="2400" dirty="0" smtClean="0"/>
            </a:b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Remember to throw P6 like this before watching an output on the Dot Matrix Display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2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1298</Words>
  <Application>Microsoft Office PowerPoint</Application>
  <PresentationFormat>Widescreen</PresentationFormat>
  <Paragraphs>277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Noto Sans Symbols</vt:lpstr>
      <vt:lpstr>Wingdings</vt:lpstr>
      <vt:lpstr>Office Theme</vt:lpstr>
      <vt:lpstr>CSE-3108 Spring, 2016 Interfacing with Dot Matrix Display through 8255</vt:lpstr>
      <vt:lpstr>Tasks: Displaying and moving different shapes on the Dot Matrix display using 8086 microprocessor </vt:lpstr>
      <vt:lpstr>Introduction to 8255(From Last Slide)</vt:lpstr>
      <vt:lpstr>PowerPoint Presentation</vt:lpstr>
      <vt:lpstr>Introduction to 8255(From Last Slide)</vt:lpstr>
      <vt:lpstr>PowerPoint Presentation</vt:lpstr>
      <vt:lpstr>PowerPoint Presentation</vt:lpstr>
      <vt:lpstr>PowerPoint Presentation</vt:lpstr>
      <vt:lpstr>How to display a shape on the Dot Matrix</vt:lpstr>
      <vt:lpstr>How to display a shape on the Dot Matrix</vt:lpstr>
      <vt:lpstr>How to display a shape on the Dot Matrix (This was erroneous on the slide previously provided)</vt:lpstr>
      <vt:lpstr>Task-1: Display a red horizontal bar that rotates from bottom to top</vt:lpstr>
      <vt:lpstr>PowerPoint Presentation</vt:lpstr>
      <vt:lpstr>Task-2: Display the letter A</vt:lpstr>
      <vt:lpstr>PowerPoint Presentation</vt:lpstr>
      <vt:lpstr>Task-2: Display the letter A, rotating from right to left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CSE-3108 Spring, 2016 Interfacing with 7-Segment FND through 8255</dc:title>
  <dc:creator>Jisan</dc:creator>
  <cp:lastModifiedBy>Jisan</cp:lastModifiedBy>
  <cp:revision>85</cp:revision>
  <dcterms:modified xsi:type="dcterms:W3CDTF">2016-07-20T22:47:05Z</dcterms:modified>
</cp:coreProperties>
</file>