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8086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838200"/>
            <a:ext cx="6896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7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599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848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3336" y="3673522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(Software Interrupt)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8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Interrupt Process:</a:t>
            </a:r>
            <a:endParaRPr lang="en-US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Interrupt Process:</a:t>
            </a:r>
            <a:endParaRPr lang="en-US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458200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Interrupt Vector Table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40" y="685800"/>
            <a:ext cx="640650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16" y="4953000"/>
            <a:ext cx="802829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1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4" y="493584"/>
            <a:ext cx="7924800" cy="8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336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456296" y="2590800"/>
            <a:ext cx="762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8086 Interrupt Types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5064"/>
            <a:ext cx="8229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7" y="4265079"/>
            <a:ext cx="7782497" cy="136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3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0" y="1082723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41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8086 Interrupt</vt:lpstr>
      <vt:lpstr>PowerPoint Presentation</vt:lpstr>
      <vt:lpstr>Interrupt Process:</vt:lpstr>
      <vt:lpstr>Interrupt Process:</vt:lpstr>
      <vt:lpstr>Interrupt Vector Table </vt:lpstr>
      <vt:lpstr>PowerPoint Presentation</vt:lpstr>
      <vt:lpstr>8086 Interrupt Types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Interrupt</dc:title>
  <dc:creator/>
  <cp:lastModifiedBy>CSE</cp:lastModifiedBy>
  <cp:revision>12</cp:revision>
  <dcterms:created xsi:type="dcterms:W3CDTF">2006-08-16T00:00:00Z</dcterms:created>
  <dcterms:modified xsi:type="dcterms:W3CDTF">2016-02-16T07:04:55Z</dcterms:modified>
</cp:coreProperties>
</file>