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9" r:id="rId23"/>
    <p:sldId id="281" r:id="rId24"/>
    <p:sldId id="282" r:id="rId25"/>
    <p:sldId id="277" r:id="rId26"/>
    <p:sldId id="276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9DB10-3DD7-4843-A8A2-37898F5BAB3A}" type="datetimeFigureOut">
              <a:rPr lang="en-US" smtClean="0"/>
              <a:t>12-Feb-17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E4414-3F7A-4F57-9768-76A1AA45D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51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3EA17-636A-477E-848C-E50A094C375B}" type="datetimeFigureOut">
              <a:rPr lang="en-US" smtClean="0"/>
              <a:t>12-Feb-17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BB79A-C90B-43BB-88F2-1ED10ACD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4721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BB79A-C90B-43BB-88F2-1ED10ACDB9D6}" type="slidenum">
              <a:rPr lang="en-US" smtClean="0"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E995607-B408-42E6-8B29-605FD05C83F1}" type="datetime1">
              <a:rPr lang="en-US" smtClean="0"/>
              <a:t>12-Feb-17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4487C-405E-442C-A738-D13CDC3489D7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29209-06A7-4567-B230-DC7C352C1374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9287-18E1-499A-B59A-FF63EF2D419C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4508-63A7-4B79-BAEA-FAEC108D6B3D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A8BF-E1BD-47CF-A3B2-A6FEBFD990A0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A1EA9-6EB3-4450-A429-B334A9D4C0A0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6B071-9B2D-4B25-8E1B-B6AD9075359B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AA3D-DF8C-4652-8B89-9AA594852C71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C697-7A6A-49C9-AD1E-94ED1C91B12F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6FD3-A4B4-44CC-9ED4-FD9AE3EA5F9B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E10EB-8D6D-43AB-ADDE-84F91BFCC356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EDFD368-3A75-4673-A830-B1B4B59961FD}" type="datetime2">
              <a:rPr lang="en-US" smtClean="0"/>
              <a:t>Sunday, February 12, 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Team JERM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DAB1005-1418-4539-8B0C-31F200742B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152400"/>
            <a:ext cx="5791200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2514600"/>
            <a:ext cx="6019800" cy="38862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Ahsanullah</a:t>
            </a:r>
            <a:r>
              <a:rPr lang="en-US" sz="3200" dirty="0" smtClean="0"/>
              <a:t> University of Science and Technology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Depertment</a:t>
            </a:r>
            <a:r>
              <a:rPr lang="en-US" sz="2800" dirty="0" smtClean="0">
                <a:solidFill>
                  <a:srgbClr val="C00000"/>
                </a:solidFill>
              </a:rPr>
              <a:t> of Computer Science and Engineering</a:t>
            </a:r>
          </a:p>
          <a:p>
            <a:r>
              <a:rPr lang="en-US" sz="2400" b="1" dirty="0" smtClean="0">
                <a:solidFill>
                  <a:srgbClr val="337D71"/>
                </a:solidFill>
              </a:rPr>
              <a:t>Information System Design &amp; Software Engineering Lab</a:t>
            </a:r>
          </a:p>
          <a:p>
            <a:r>
              <a:rPr lang="en-US" sz="2400" b="1" dirty="0" smtClean="0">
                <a:solidFill>
                  <a:srgbClr val="337D71"/>
                </a:solidFill>
              </a:rPr>
              <a:t>CSE-3224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"/>
            <a:ext cx="1828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diagram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70" y="1692504"/>
            <a:ext cx="7620660" cy="42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1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 diagram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89" y="1692504"/>
            <a:ext cx="7163421" cy="42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Level 1 diagram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62" y="1729083"/>
            <a:ext cx="7242676" cy="4176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diagram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3" y="1692504"/>
            <a:ext cx="7315834" cy="42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decomposition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3" y="1869303"/>
            <a:ext cx="7315834" cy="389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  <a:p>
            <a:endParaRPr lang="en-US" dirty="0"/>
          </a:p>
          <a:p>
            <a:r>
              <a:rPr lang="en-US" dirty="0"/>
              <a:t>System</a:t>
            </a:r>
          </a:p>
          <a:p>
            <a:endParaRPr lang="en-US" dirty="0"/>
          </a:p>
          <a:p>
            <a:r>
              <a:rPr lang="en-US" dirty="0"/>
              <a:t>Employee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621" y="1768710"/>
            <a:ext cx="7273158" cy="40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for use case diagram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3" y="1829675"/>
            <a:ext cx="7315834" cy="39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83" y="2183274"/>
            <a:ext cx="7315834" cy="326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</a:t>
            </a:r>
            <a:r>
              <a:rPr lang="en-US" dirty="0" smtClean="0"/>
              <a:t> for use case diagram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928" y="2046102"/>
            <a:ext cx="5718544" cy="354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0" y="457200"/>
            <a:ext cx="5105400" cy="1905000"/>
          </a:xfrm>
        </p:spPr>
        <p:txBody>
          <a:bodyPr/>
          <a:lstStyle/>
          <a:p>
            <a:r>
              <a:rPr lang="en-US" sz="3200" u="sng" dirty="0" smtClean="0"/>
              <a:t>Project Name</a:t>
            </a:r>
            <a:r>
              <a:rPr lang="en-US" sz="3200" dirty="0" smtClean="0"/>
              <a:t> :</a:t>
            </a:r>
            <a:br>
              <a:rPr lang="en-US" sz="3200" dirty="0" smtClean="0"/>
            </a:br>
            <a:r>
              <a:rPr lang="en-US" sz="3200" dirty="0" smtClean="0"/>
              <a:t>Car rental System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514600"/>
            <a:ext cx="6172200" cy="3886200"/>
          </a:xfrm>
        </p:spPr>
        <p:txBody>
          <a:bodyPr>
            <a:normAutofit/>
          </a:bodyPr>
          <a:lstStyle/>
          <a:p>
            <a:r>
              <a:rPr lang="en-US" dirty="0"/>
              <a:t>	 </a:t>
            </a:r>
            <a:r>
              <a:rPr lang="en-US" dirty="0" smtClean="0"/>
              <a:t>    </a:t>
            </a:r>
            <a:r>
              <a:rPr lang="en-US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</a:t>
            </a:r>
          </a:p>
          <a:p>
            <a:r>
              <a:rPr lang="en-US" dirty="0" err="1"/>
              <a:t>Jebin</a:t>
            </a:r>
            <a:r>
              <a:rPr lang="en-US" dirty="0"/>
              <a:t> </a:t>
            </a:r>
            <a:r>
              <a:rPr lang="en-US" dirty="0" err="1"/>
              <a:t>Tasnim</a:t>
            </a:r>
            <a:r>
              <a:rPr lang="en-US" dirty="0"/>
              <a:t>    </a:t>
            </a:r>
            <a:r>
              <a:rPr lang="en-US" dirty="0" smtClean="0"/>
              <a:t>                      ID:14.01.04.056</a:t>
            </a:r>
            <a:endParaRPr lang="en-US" dirty="0"/>
          </a:p>
          <a:p>
            <a:r>
              <a:rPr lang="en-US" dirty="0" err="1"/>
              <a:t>Redwanul</a:t>
            </a:r>
            <a:r>
              <a:rPr lang="en-US" dirty="0"/>
              <a:t> Rahman 	        	ID:14.01.04.058</a:t>
            </a:r>
          </a:p>
          <a:p>
            <a:pPr lvl="0"/>
            <a:r>
              <a:rPr lang="en-US" dirty="0" err="1"/>
              <a:t>Muntasir</a:t>
            </a:r>
            <a:r>
              <a:rPr lang="en-US" dirty="0"/>
              <a:t> </a:t>
            </a:r>
            <a:r>
              <a:rPr lang="en-US" dirty="0" err="1"/>
              <a:t>Mamoor</a:t>
            </a:r>
            <a:r>
              <a:rPr lang="en-US" dirty="0"/>
              <a:t>	</a:t>
            </a:r>
            <a:r>
              <a:rPr lang="en-US" dirty="0" smtClean="0"/>
              <a:t>            ID:14.01.04.072</a:t>
            </a:r>
            <a:endParaRPr lang="en-US" dirty="0"/>
          </a:p>
          <a:p>
            <a:pPr lvl="0"/>
            <a:r>
              <a:rPr lang="en-US" dirty="0" err="1"/>
              <a:t>Fatin</a:t>
            </a:r>
            <a:r>
              <a:rPr lang="en-US" dirty="0"/>
              <a:t> Noor </a:t>
            </a:r>
            <a:r>
              <a:rPr lang="en-US" dirty="0" err="1" smtClean="0"/>
              <a:t>Anik</a:t>
            </a:r>
            <a:r>
              <a:rPr lang="en-US" dirty="0" smtClean="0"/>
              <a:t>                      ID:14.01.04.073</a:t>
            </a:r>
            <a:endParaRPr lang="en-US" dirty="0"/>
          </a:p>
          <a:p>
            <a:endParaRPr lang="en-US" sz="32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5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458200" cy="2286000"/>
          </a:xfrm>
        </p:spPr>
        <p:txBody>
          <a:bodyPr>
            <a:normAutofit/>
          </a:bodyPr>
          <a:lstStyle/>
          <a:p>
            <a:r>
              <a:rPr lang="en-US" sz="4800" dirty="0"/>
              <a:t>	</a:t>
            </a:r>
            <a:r>
              <a:rPr lang="en-US" sz="4800" dirty="0" smtClean="0"/>
              <a:t>  entity relationship</a:t>
            </a:r>
            <a:br>
              <a:rPr lang="en-US" sz="4800" dirty="0" smtClean="0"/>
            </a:br>
            <a:r>
              <a:rPr lang="en-US" sz="4800" dirty="0"/>
              <a:t>	</a:t>
            </a:r>
            <a:r>
              <a:rPr lang="en-US" sz="4800" dirty="0" smtClean="0"/>
              <a:t>		 diagram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458200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</a:rPr>
              <a:t>Rent</a:t>
            </a:r>
          </a:p>
          <a:p>
            <a:pPr lvl="0"/>
            <a:r>
              <a:rPr lang="en-US" dirty="0">
                <a:latin typeface="Cambria" panose="02040503050406030204" pitchFamily="18" charset="0"/>
              </a:rPr>
              <a:t>Customer</a:t>
            </a:r>
          </a:p>
          <a:p>
            <a:pPr lvl="0"/>
            <a:r>
              <a:rPr lang="en-US" dirty="0">
                <a:latin typeface="Cambria" panose="02040503050406030204" pitchFamily="18" charset="0"/>
              </a:rPr>
              <a:t>Owner</a:t>
            </a:r>
          </a:p>
          <a:p>
            <a:pPr lvl="0"/>
            <a:r>
              <a:rPr lang="en-US" dirty="0">
                <a:latin typeface="Cambria" panose="02040503050406030204" pitchFamily="18" charset="0"/>
              </a:rPr>
              <a:t>Car</a:t>
            </a:r>
          </a:p>
          <a:p>
            <a:pPr lvl="0"/>
            <a:r>
              <a:rPr lang="en-US" dirty="0">
                <a:latin typeface="Cambria" panose="02040503050406030204" pitchFamily="18" charset="0"/>
              </a:rPr>
              <a:t>Route Name</a:t>
            </a:r>
          </a:p>
          <a:p>
            <a:pPr lvl="0"/>
            <a:r>
              <a:rPr lang="en-US" dirty="0">
                <a:latin typeface="Cambria" panose="02040503050406030204" pitchFamily="18" charset="0"/>
              </a:rPr>
              <a:t>Package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Attributes with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419600" cy="472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Cambria" panose="02040503050406030204" pitchFamily="18" charset="0"/>
              </a:rPr>
              <a:t>Attributes of Rent:</a:t>
            </a: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Rent_Id</a:t>
            </a: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</a:p>
          <a:p>
            <a:pPr lvl="0"/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Package </a:t>
            </a:r>
            <a:r>
              <a:rPr lang="en-US" sz="2400" dirty="0" smtClean="0">
                <a:latin typeface="Cambria" panose="02040503050406030204" pitchFamily="18" charset="0"/>
              </a:rPr>
              <a:t>Id              varchar(50)</a:t>
            </a:r>
          </a:p>
          <a:p>
            <a:pPr lvl="0"/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Customer </a:t>
            </a:r>
            <a:r>
              <a:rPr lang="en-US" sz="2400" dirty="0" smtClean="0">
                <a:latin typeface="Cambria" panose="02040503050406030204" pitchFamily="18" charset="0"/>
              </a:rPr>
              <a:t>Id     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95800" cy="472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Cambria" panose="02040503050406030204" pitchFamily="18" charset="0"/>
              </a:rPr>
              <a:t>Attributes of Customer:</a:t>
            </a: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Customer Id	</a:t>
            </a:r>
            <a:r>
              <a:rPr lang="en-US" sz="2000" dirty="0" smtClean="0">
                <a:latin typeface="Cambria" panose="02040503050406030204" pitchFamily="18" charset="0"/>
              </a:rPr>
              <a:t>                     </a:t>
            </a:r>
            <a:r>
              <a:rPr lang="en-US" sz="2000" dirty="0" err="1" smtClean="0"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</a:rPr>
              <a:t>(11)</a:t>
            </a:r>
            <a:endParaRPr lang="en-US" sz="2000" dirty="0">
              <a:latin typeface="Cambria" panose="02040503050406030204" pitchFamily="18" charset="0"/>
            </a:endParaRP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Customer </a:t>
            </a:r>
            <a:r>
              <a:rPr lang="en-US" sz="2000" dirty="0" smtClean="0">
                <a:latin typeface="Cambria" panose="02040503050406030204" pitchFamily="18" charset="0"/>
              </a:rPr>
              <a:t>Name                varchar(50)</a:t>
            </a:r>
            <a:endParaRPr lang="en-US" sz="2000" dirty="0">
              <a:latin typeface="Cambria" panose="02040503050406030204" pitchFamily="18" charset="0"/>
            </a:endParaRPr>
          </a:p>
          <a:p>
            <a:pPr lvl="0"/>
            <a:r>
              <a:rPr lang="en-US" sz="2000" dirty="0" smtClean="0">
                <a:latin typeface="Cambria" panose="02040503050406030204" pitchFamily="18" charset="0"/>
              </a:rPr>
              <a:t>Address                               varchar(50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Customer </a:t>
            </a:r>
            <a:r>
              <a:rPr lang="en-US" sz="2000" dirty="0" smtClean="0">
                <a:latin typeface="Cambria" panose="02040503050406030204" pitchFamily="18" charset="0"/>
              </a:rPr>
              <a:t>Phone               varchar(50)</a:t>
            </a:r>
            <a:endParaRPr lang="en-US" sz="2000" dirty="0">
              <a:latin typeface="Cambria" panose="02040503050406030204" pitchFamily="18" charset="0"/>
            </a:endParaRP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Email                                    varchar(50)</a:t>
            </a: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Password                            varchar(50)</a:t>
            </a:r>
            <a:r>
              <a:rPr lang="en-US" sz="2000" dirty="0"/>
              <a:t>                                      </a:t>
            </a:r>
          </a:p>
          <a:p>
            <a:pPr marL="0" indent="0" algn="ctr">
              <a:buNone/>
            </a:pPr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Attributes with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Cambria" panose="02040503050406030204" pitchFamily="18" charset="0"/>
              </a:rPr>
              <a:t>Attributes of Owner:</a:t>
            </a:r>
          </a:p>
          <a:p>
            <a:pPr lvl="0"/>
            <a:r>
              <a:rPr lang="en-US" sz="2000" dirty="0" err="1">
                <a:latin typeface="Cambria" panose="02040503050406030204" pitchFamily="18" charset="0"/>
              </a:rPr>
              <a:t>Owner_Id</a:t>
            </a:r>
            <a:r>
              <a:rPr lang="en-US" sz="2000" dirty="0"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latin typeface="Cambria" panose="02040503050406030204" pitchFamily="18" charset="0"/>
              </a:rPr>
              <a:t>                </a:t>
            </a:r>
            <a:r>
              <a:rPr lang="en-US" sz="2000" dirty="0" err="1" smtClean="0"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</a:rPr>
              <a:t>(11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 Name                             </a:t>
            </a:r>
            <a:r>
              <a:rPr lang="en-US" sz="2000" dirty="0" smtClean="0">
                <a:latin typeface="Cambria" panose="02040503050406030204" pitchFamily="18" charset="0"/>
              </a:rPr>
              <a:t> varchar(50</a:t>
            </a:r>
            <a:r>
              <a:rPr lang="en-US" sz="2000" dirty="0">
                <a:latin typeface="Cambria" panose="02040503050406030204" pitchFamily="18" charset="0"/>
              </a:rPr>
              <a:t>)       </a:t>
            </a: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Address   </a:t>
            </a:r>
            <a:r>
              <a:rPr lang="en-US" sz="2000" dirty="0" smtClean="0">
                <a:latin typeface="Cambria" panose="02040503050406030204" pitchFamily="18" charset="0"/>
              </a:rPr>
              <a:t>                       varchar(50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000" dirty="0">
                <a:latin typeface="Cambria" panose="02040503050406030204" pitchFamily="18" charset="0"/>
              </a:rPr>
              <a:t>Phone   	</a:t>
            </a:r>
            <a:r>
              <a:rPr lang="en-US" sz="2000" dirty="0" smtClean="0">
                <a:latin typeface="Cambria" panose="02040503050406030204" pitchFamily="18" charset="0"/>
              </a:rPr>
              <a:t>                </a:t>
            </a:r>
            <a:r>
              <a:rPr lang="en-US" sz="2000" dirty="0" err="1" smtClean="0">
                <a:latin typeface="Cambria" panose="02040503050406030204" pitchFamily="18" charset="0"/>
              </a:rPr>
              <a:t>int</a:t>
            </a:r>
            <a:r>
              <a:rPr lang="en-US" sz="2000" dirty="0" smtClean="0">
                <a:latin typeface="Cambria" panose="02040503050406030204" pitchFamily="18" charset="0"/>
              </a:rPr>
              <a:t>(11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000" dirty="0" smtClean="0">
                <a:latin typeface="Cambria" panose="02040503050406030204" pitchFamily="18" charset="0"/>
              </a:rPr>
              <a:t>Email                               varchar(50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</a:p>
          <a:p>
            <a:r>
              <a:rPr lang="en-US" sz="2000" dirty="0">
                <a:latin typeface="Cambria" panose="02040503050406030204" pitchFamily="18" charset="0"/>
              </a:rPr>
              <a:t>Password          </a:t>
            </a:r>
            <a:r>
              <a:rPr lang="en-US" sz="2000" dirty="0" smtClean="0">
                <a:latin typeface="Cambria" panose="02040503050406030204" pitchFamily="18" charset="0"/>
              </a:rPr>
              <a:t>             varchar(50</a:t>
            </a:r>
            <a:r>
              <a:rPr lang="en-US" sz="2000" dirty="0">
                <a:latin typeface="Cambria" panose="02040503050406030204" pitchFamily="18" charset="0"/>
              </a:rPr>
              <a:t>)      </a:t>
            </a:r>
            <a:endParaRPr lang="en-US" sz="2000" b="1" dirty="0">
              <a:latin typeface="Cambria" panose="02040503050406030204" pitchFamily="18" charset="0"/>
            </a:endParaRP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Car: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Car  Id 	</a:t>
            </a:r>
            <a:r>
              <a:rPr lang="en-US" sz="2400" dirty="0" smtClean="0">
                <a:latin typeface="Cambria" panose="02040503050406030204" pitchFamily="18" charset="0"/>
              </a:rPr>
              <a:t>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Car Name     </a:t>
            </a:r>
            <a:r>
              <a:rPr lang="en-US" sz="2400" dirty="0" smtClean="0">
                <a:latin typeface="Cambria" panose="02040503050406030204" pitchFamily="18" charset="0"/>
              </a:rPr>
              <a:t> 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Model  	</a:t>
            </a:r>
            <a:r>
              <a:rPr lang="en-US" sz="2400" dirty="0" smtClean="0">
                <a:latin typeface="Cambria" panose="02040503050406030204" pitchFamily="18" charset="0"/>
              </a:rPr>
              <a:t>   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OwnerId</a:t>
            </a:r>
            <a:r>
              <a:rPr lang="en-US" sz="2400" dirty="0">
                <a:latin typeface="Cambria" panose="02040503050406030204" pitchFamily="18" charset="0"/>
              </a:rPr>
              <a:t>  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Attributes with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Route:</a:t>
            </a:r>
          </a:p>
          <a:p>
            <a:pPr lvl="0"/>
            <a:r>
              <a:rPr lang="en-US" sz="2400" dirty="0" err="1" smtClean="0">
                <a:latin typeface="Cambria" panose="02040503050406030204" pitchFamily="18" charset="0"/>
              </a:rPr>
              <a:t>RouteId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latin typeface="Cambria" panose="02040503050406030204" pitchFamily="18" charset="0"/>
              </a:rPr>
              <a:t> 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  <a:endParaRPr lang="en-US" sz="2400" dirty="0">
              <a:latin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Source	</a:t>
            </a:r>
            <a:r>
              <a:rPr lang="en-US" sz="2400" dirty="0" smtClean="0">
                <a:latin typeface="Cambria" panose="02040503050406030204" pitchFamily="18" charset="0"/>
              </a:rPr>
              <a:t>      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Destination      </a:t>
            </a:r>
            <a:r>
              <a:rPr lang="en-US" sz="2400" dirty="0" smtClean="0">
                <a:latin typeface="Cambria" panose="02040503050406030204" pitchFamily="18" charset="0"/>
              </a:rPr>
              <a:t>varchar(</a:t>
            </a:r>
            <a:r>
              <a:rPr lang="en-US" sz="2400" dirty="0" smtClean="0"/>
              <a:t>50</a:t>
            </a:r>
            <a:r>
              <a:rPr lang="en-US" sz="2400" dirty="0"/>
              <a:t>)</a:t>
            </a: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</a:rPr>
              <a:t>Attributes of Package: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Package Id	</a:t>
            </a:r>
            <a:r>
              <a:rPr lang="en-US" sz="2400" dirty="0" smtClean="0">
                <a:latin typeface="Cambria" panose="02040503050406030204" pitchFamily="18" charset="0"/>
              </a:rPr>
              <a:t>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Name                      </a:t>
            </a:r>
            <a:r>
              <a:rPr lang="en-US" sz="2400" dirty="0" smtClean="0">
                <a:latin typeface="Cambria" panose="02040503050406030204" pitchFamily="18" charset="0"/>
              </a:rPr>
              <a:t>varchar(50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>
                <a:latin typeface="Cambria" panose="02040503050406030204" pitchFamily="18" charset="0"/>
              </a:rPr>
              <a:t>Price     	</a:t>
            </a:r>
            <a:r>
              <a:rPr lang="en-US" sz="2400" dirty="0" smtClean="0">
                <a:latin typeface="Cambria" panose="02040503050406030204" pitchFamily="18" charset="0"/>
              </a:rPr>
              <a:t>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Car_Id</a:t>
            </a:r>
            <a:r>
              <a:rPr lang="en-US" sz="2400" dirty="0">
                <a:latin typeface="Cambria" panose="02040503050406030204" pitchFamily="18" charset="0"/>
              </a:rPr>
              <a:t>	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</a:t>
            </a:r>
            <a:r>
              <a:rPr lang="en-US" sz="2400" dirty="0">
                <a:latin typeface="Cambria" panose="02040503050406030204" pitchFamily="18" charset="0"/>
              </a:rPr>
              <a:t>)</a:t>
            </a:r>
          </a:p>
          <a:p>
            <a:pPr lvl="0"/>
            <a:r>
              <a:rPr lang="en-US" sz="2400" dirty="0" err="1">
                <a:latin typeface="Cambria" panose="02040503050406030204" pitchFamily="18" charset="0"/>
              </a:rPr>
              <a:t>RouteId</a:t>
            </a: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latin typeface="Cambria" panose="02040503050406030204" pitchFamily="18" charset="0"/>
              </a:rPr>
              <a:t>           </a:t>
            </a:r>
            <a:r>
              <a:rPr lang="en-US" sz="2400" dirty="0" err="1" smtClean="0">
                <a:latin typeface="Cambria" panose="02040503050406030204" pitchFamily="18" charset="0"/>
              </a:rPr>
              <a:t>int</a:t>
            </a:r>
            <a:r>
              <a:rPr lang="en-US" sz="2400" dirty="0" smtClean="0">
                <a:latin typeface="Cambria" panose="02040503050406030204" pitchFamily="18" charset="0"/>
              </a:rPr>
              <a:t>(11)</a:t>
            </a:r>
            <a:endParaRPr lang="en-US" sz="2400" b="1" dirty="0">
              <a:latin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b="1" dirty="0">
              <a:latin typeface="Cambria" panose="02040503050406030204" pitchFamily="18" charset="0"/>
            </a:endParaRP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with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Simple Attribute</a:t>
            </a:r>
            <a:r>
              <a:rPr lang="en-US" dirty="0" smtClean="0"/>
              <a:t>:	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Composite Attribute</a:t>
            </a:r>
            <a:r>
              <a:rPr lang="en-US" dirty="0" smtClean="0"/>
              <a:t>:	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Derived Attribute: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Multivalued Attribute: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14730" y="1524000"/>
            <a:ext cx="2252870" cy="62285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2667000"/>
            <a:ext cx="2274836" cy="6086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( </a:t>
            </a:r>
            <a:r>
              <a:rPr lang="en-US" dirty="0" smtClean="0">
                <a:solidFill>
                  <a:schemeClr val="tx2"/>
                </a:solidFill>
              </a:rPr>
              <a:t>                     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57800" y="3823252"/>
            <a:ext cx="2296802" cy="59634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81600" y="4936435"/>
            <a:ext cx="2279374" cy="7023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257800" y="5029200"/>
            <a:ext cx="2111997" cy="503582"/>
          </a:xfrm>
          <a:prstGeom prst="ellipse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199" cy="541019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686800" cy="544036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4864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/>
              <a:t>As the software is not fully completed (80% completed), in the future we will complete the software.</a:t>
            </a:r>
          </a:p>
          <a:p>
            <a:pPr lvl="0"/>
            <a:r>
              <a:rPr lang="en-US" dirty="0" smtClean="0"/>
              <a:t>Will make our </a:t>
            </a:r>
            <a:r>
              <a:rPr lang="en-US" dirty="0"/>
              <a:t>website responsive for every </a:t>
            </a:r>
            <a:r>
              <a:rPr lang="en-US" dirty="0" smtClean="0"/>
              <a:t>media.</a:t>
            </a:r>
            <a:endParaRPr lang="en-US" dirty="0"/>
          </a:p>
          <a:p>
            <a:pPr lvl="0"/>
            <a:r>
              <a:rPr lang="en-US" dirty="0"/>
              <a:t>Some </a:t>
            </a:r>
            <a:r>
              <a:rPr lang="en-US" dirty="0" smtClean="0"/>
              <a:t>more features will be added.</a:t>
            </a:r>
            <a:endParaRPr lang="en-US" dirty="0"/>
          </a:p>
          <a:p>
            <a:pPr lvl="0"/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will create an android </a:t>
            </a:r>
            <a:r>
              <a:rPr lang="en-US" dirty="0" smtClean="0"/>
              <a:t>application.</a:t>
            </a:r>
            <a:endParaRPr lang="en-US" dirty="0"/>
          </a:p>
          <a:p>
            <a:pPr lvl="0"/>
            <a:r>
              <a:rPr lang="en-US" dirty="0"/>
              <a:t>Opportunities for the best customers will be provided by the software.</a:t>
            </a:r>
          </a:p>
          <a:p>
            <a:pPr lvl="0"/>
            <a:r>
              <a:rPr lang="en-US" dirty="0"/>
              <a:t>Monthly newsletter will be provided via mail to the customer regarding new offer and other news.</a:t>
            </a:r>
          </a:p>
          <a:p>
            <a:endParaRPr lang="en-US" sz="31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  <p:pic>
        <p:nvPicPr>
          <p:cNvPr id="8" name="Content Placeholder 7" descr="any-question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610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Car rental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most of the people don’t have their own car so face transportation problem when they want to travel with their  family.  In marriage ceremony program people face this transportation problem 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Besides tourists are also face with this problem in tourist spot.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CAR RENTAL SYSTEM apps reduce all this transportation problem and it helps minimize time and cost efficiently.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39200" cy="529191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Business Process</a:t>
            </a:r>
          </a:p>
          <a:p>
            <a:endParaRPr lang="en-US" dirty="0"/>
          </a:p>
          <a:p>
            <a:r>
              <a:rPr lang="en-US" dirty="0" smtClean="0"/>
              <a:t>Online vehicle Reservation</a:t>
            </a:r>
          </a:p>
          <a:p>
            <a:endParaRPr lang="en-US" dirty="0"/>
          </a:p>
          <a:p>
            <a:r>
              <a:rPr lang="en-US" dirty="0" smtClean="0"/>
              <a:t>Customer’s Registration</a:t>
            </a:r>
          </a:p>
          <a:p>
            <a:endParaRPr lang="en-US" dirty="0"/>
          </a:p>
          <a:p>
            <a:r>
              <a:rPr lang="en-US" dirty="0" smtClean="0"/>
              <a:t>Group Booking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u="sng" dirty="0"/>
              <a:t>Programming Language:</a:t>
            </a:r>
            <a:r>
              <a:rPr lang="en-US" sz="2400" dirty="0"/>
              <a:t> PHP, HTML, </a:t>
            </a:r>
            <a:r>
              <a:rPr lang="en-US" sz="2400" dirty="0" err="1"/>
              <a:t>JavaScript,ASP.net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u="sng" dirty="0"/>
              <a:t>Style:</a:t>
            </a:r>
            <a:r>
              <a:rPr lang="en-US" sz="2400" dirty="0"/>
              <a:t> CSS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u="sng" dirty="0"/>
              <a:t>IDE:</a:t>
            </a:r>
            <a:r>
              <a:rPr lang="en-US" sz="2400" dirty="0"/>
              <a:t> Bracket, MS Visual Studio 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u="sng" dirty="0"/>
              <a:t>Database:</a:t>
            </a:r>
            <a:r>
              <a:rPr lang="en-US" sz="2400" dirty="0"/>
              <a:t> PHP </a:t>
            </a:r>
            <a:r>
              <a:rPr lang="en-US" sz="2400" dirty="0" err="1"/>
              <a:t>MyAdmin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lvl="0"/>
            <a:r>
              <a:rPr lang="en-US" sz="2400" u="sng" dirty="0"/>
              <a:t>Operating System:</a:t>
            </a:r>
            <a:r>
              <a:rPr lang="en-US" sz="2400" dirty="0"/>
              <a:t> Windows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90800"/>
            <a:ext cx="8458200" cy="12223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 flow diagra</a:t>
            </a:r>
            <a:r>
              <a:rPr lang="en-US" sz="4400" dirty="0"/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84582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of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Booking Order</a:t>
            </a:r>
          </a:p>
          <a:p>
            <a:r>
              <a:rPr lang="en-US" dirty="0"/>
              <a:t>Car Order</a:t>
            </a:r>
          </a:p>
          <a:p>
            <a:r>
              <a:rPr lang="en-US" dirty="0"/>
              <a:t>Pay for Booking</a:t>
            </a:r>
          </a:p>
          <a:p>
            <a:r>
              <a:rPr lang="en-US" dirty="0"/>
              <a:t>Provide Car</a:t>
            </a:r>
          </a:p>
          <a:p>
            <a:r>
              <a:rPr lang="en-US" dirty="0"/>
              <a:t>Garage</a:t>
            </a:r>
          </a:p>
          <a:p>
            <a:r>
              <a:rPr lang="en-US" dirty="0"/>
              <a:t>Order Parts/ New Car</a:t>
            </a:r>
          </a:p>
          <a:p>
            <a:r>
              <a:rPr lang="en-US" dirty="0"/>
              <a:t>Pay for Parts/ New Car</a:t>
            </a:r>
          </a:p>
          <a:p>
            <a:r>
              <a:rPr lang="en-US" dirty="0"/>
              <a:t>Pay for Employee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level diagram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72" y="1554163"/>
            <a:ext cx="719185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diagram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97" y="1768710"/>
            <a:ext cx="7541406" cy="40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1005-1418-4539-8B0C-31F200742B3E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Team JERM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124</TotalTime>
  <Words>426</Words>
  <Application>Microsoft Office PowerPoint</Application>
  <PresentationFormat>On-screen Show (4:3)</PresentationFormat>
  <Paragraphs>188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Trek</vt:lpstr>
      <vt:lpstr>PowerPoint Presentation</vt:lpstr>
      <vt:lpstr>Project Name : Car rental System</vt:lpstr>
      <vt:lpstr>Why Car rental system?</vt:lpstr>
      <vt:lpstr>Project summery</vt:lpstr>
      <vt:lpstr>Project requirement</vt:lpstr>
      <vt:lpstr>Data flow diagram</vt:lpstr>
      <vt:lpstr>Activities of our project</vt:lpstr>
      <vt:lpstr>Context level diagram</vt:lpstr>
      <vt:lpstr>Level 0 diagram</vt:lpstr>
      <vt:lpstr>Level 1 diagram</vt:lpstr>
      <vt:lpstr>Level 1 diagram</vt:lpstr>
      <vt:lpstr>Level 1 diagram</vt:lpstr>
      <vt:lpstr>Level 1 diagram</vt:lpstr>
      <vt:lpstr>Process decomposition</vt:lpstr>
      <vt:lpstr>actor</vt:lpstr>
      <vt:lpstr>Use case diagram</vt:lpstr>
      <vt:lpstr>Gui for use case diagram</vt:lpstr>
      <vt:lpstr>Use case diagram</vt:lpstr>
      <vt:lpstr>Gui for use case diagram</vt:lpstr>
      <vt:lpstr>   entity relationship     diagram</vt:lpstr>
      <vt:lpstr>Entity set names</vt:lpstr>
      <vt:lpstr>Attributes with data types</vt:lpstr>
      <vt:lpstr>Attributes with data types</vt:lpstr>
      <vt:lpstr>Attributes with data types</vt:lpstr>
      <vt:lpstr>Attributes with symbols</vt:lpstr>
      <vt:lpstr>Entity relationship diagram</vt:lpstr>
      <vt:lpstr>Class diagram</vt:lpstr>
      <vt:lpstr>Future plan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14</cp:revision>
  <dcterms:created xsi:type="dcterms:W3CDTF">2017-02-09T17:20:27Z</dcterms:created>
  <dcterms:modified xsi:type="dcterms:W3CDTF">2017-02-11T18:47:06Z</dcterms:modified>
</cp:coreProperties>
</file>