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05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C3BB3-A485-4E71-8A6F-462A793FBB39}" type="datetimeFigureOut">
              <a:rPr lang="en-US" smtClean="0"/>
              <a:t>08-Jan-17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8119C-384F-4D80-A018-003F79A1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8119C-384F-4D80-A018-003F79A17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0241-F02C-4685-8E6F-10A883EC7288}" type="datetime1">
              <a:rPr lang="en-US" smtClean="0"/>
              <a:t>08-Jan-17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4BA5-AEF1-4346-BE8B-66F52E5589F3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7D22-9B4E-4B3E-907C-523F04F87625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766-2E55-4847-9B87-5406974C3687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892F-8EF8-44D9-99C4-978C3BB793A1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43CA-B6EC-4B4F-816D-0E483AD1178F}" type="datetime1">
              <a:rPr lang="en-US" smtClean="0"/>
              <a:t>08-Jan-17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B11D-5422-425C-BED9-6184FFD46102}" type="datetime1">
              <a:rPr lang="en-US" smtClean="0"/>
              <a:t>08-Jan-17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2807-F2AD-4254-8E2A-51283546DBFB}" type="datetime1">
              <a:rPr lang="en-US" smtClean="0"/>
              <a:t>08-Jan-17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013E-803F-47AF-A51B-01B76E912E05}" type="datetime1">
              <a:rPr lang="en-US" smtClean="0"/>
              <a:t>08-Jan-17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779B-F062-4257-95BB-53C5CAA1D9ED}" type="datetime1">
              <a:rPr lang="en-US" smtClean="0"/>
              <a:t>08-Jan-17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C60D-7081-4556-9015-42D5899B37E1}" type="datetime1">
              <a:rPr lang="en-US" smtClean="0"/>
              <a:t>08-Jan-17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1411347-7BD4-474A-B1D3-474791369DE1}" type="datetime1">
              <a:rPr lang="en-US" smtClean="0"/>
              <a:t>08-Jan-17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AE76B18-7705-461E-A12D-B677AA72B1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JERM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0"/>
            <a:ext cx="7315200" cy="2597049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System Design and Software Engineering</a:t>
            </a:r>
            <a:br>
              <a:rPr lang="en-US" dirty="0"/>
            </a:br>
            <a:r>
              <a:rPr lang="en-US" dirty="0" smtClean="0"/>
              <a:t>Lab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Presentation </a:t>
            </a:r>
            <a:r>
              <a:rPr lang="en-US" dirty="0"/>
              <a:t>-03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648200"/>
            <a:ext cx="7315200" cy="1662962"/>
          </a:xfrm>
        </p:spPr>
        <p:txBody>
          <a:bodyPr>
            <a:normAutofit/>
          </a:bodyPr>
          <a:lstStyle/>
          <a:p>
            <a:r>
              <a:rPr lang="en-US" dirty="0"/>
              <a:t>Team:  J</a:t>
            </a:r>
            <a:r>
              <a:rPr lang="en-US" dirty="0" smtClean="0"/>
              <a:t>ERM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Presenter: </a:t>
            </a:r>
            <a:r>
              <a:rPr lang="en-US" dirty="0" smtClean="0"/>
              <a:t>Muhammad </a:t>
            </a:r>
            <a:r>
              <a:rPr lang="en-US" dirty="0" err="1" smtClean="0"/>
              <a:t>Muntasir</a:t>
            </a:r>
            <a:r>
              <a:rPr lang="en-US" dirty="0" smtClean="0"/>
              <a:t> </a:t>
            </a:r>
            <a:r>
              <a:rPr lang="en-US" dirty="0" err="1" smtClean="0"/>
              <a:t>Mamoor</a:t>
            </a:r>
            <a:endParaRPr lang="en-US" dirty="0"/>
          </a:p>
          <a:p>
            <a:r>
              <a:rPr lang="en-US" dirty="0"/>
              <a:t>ID: </a:t>
            </a:r>
            <a:r>
              <a:rPr lang="en-US" dirty="0" smtClean="0"/>
              <a:t>14-01-04-072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12E1F-105D-42F9-8441-3ED2DDFFB6DE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Decomposition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914"/>
            <a:ext cx="7315200" cy="313508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766-2E55-4847-9B87-5406974C3687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Customer</a:t>
            </a:r>
          </a:p>
          <a:p>
            <a:endParaRPr lang="en-US" sz="2400" dirty="0" smtClean="0"/>
          </a:p>
          <a:p>
            <a:r>
              <a:rPr lang="en-US" sz="2400" dirty="0" smtClean="0"/>
              <a:t>System</a:t>
            </a:r>
          </a:p>
          <a:p>
            <a:endParaRPr lang="en-US" sz="2400" dirty="0" smtClean="0"/>
          </a:p>
          <a:p>
            <a:r>
              <a:rPr lang="en-US" sz="2400" dirty="0" smtClean="0"/>
              <a:t>Employee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766-2E55-4847-9B87-5406974C3687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32" y="2770188"/>
            <a:ext cx="7070135" cy="35385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766-2E55-4847-9B87-5406974C3687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for Use Case Diagram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88584"/>
            <a:ext cx="7315200" cy="330174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766-2E55-4847-9B87-5406974C3687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05467"/>
            <a:ext cx="7315200" cy="326797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766-2E55-4847-9B87-5406974C3687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for Use Case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80" y="2770188"/>
            <a:ext cx="5720840" cy="35385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766-2E55-4847-9B87-5406974C3687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1"/>
            <a:ext cx="7315200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21155" cy="47577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9766-2E55-4847-9B87-5406974C3687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15200" cy="38862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sz="5400" dirty="0" smtClean="0"/>
              <a:t>Data Flow and </a:t>
            </a:r>
            <a:br>
              <a:rPr lang="en-US" sz="5400" dirty="0" smtClean="0"/>
            </a:br>
            <a:r>
              <a:rPr lang="en-US" sz="5400" dirty="0" smtClean="0"/>
              <a:t>   Use Case Diagram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724400"/>
            <a:ext cx="7315200" cy="948727"/>
          </a:xfrm>
        </p:spPr>
        <p:txBody>
          <a:bodyPr/>
          <a:lstStyle/>
          <a:p>
            <a:pPr marL="32004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921B-EA5D-4C93-9E2A-1431049CB95F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Booking Order</a:t>
            </a:r>
          </a:p>
          <a:p>
            <a:r>
              <a:rPr lang="en-US" sz="2400" dirty="0" smtClean="0"/>
              <a:t>Car Order</a:t>
            </a:r>
          </a:p>
          <a:p>
            <a:r>
              <a:rPr lang="en-US" sz="2400" dirty="0" smtClean="0"/>
              <a:t>Pay for Booking</a:t>
            </a:r>
          </a:p>
          <a:p>
            <a:r>
              <a:rPr lang="en-US" sz="2400" dirty="0" smtClean="0"/>
              <a:t>Provide Car</a:t>
            </a:r>
          </a:p>
          <a:p>
            <a:r>
              <a:rPr lang="en-US" sz="2400" dirty="0" smtClean="0"/>
              <a:t>Garage</a:t>
            </a:r>
          </a:p>
          <a:p>
            <a:r>
              <a:rPr lang="en-US" sz="2400" dirty="0" smtClean="0"/>
              <a:t>Order Parts/ New Car</a:t>
            </a:r>
          </a:p>
          <a:p>
            <a:r>
              <a:rPr lang="en-US" sz="2400" dirty="0" smtClean="0"/>
              <a:t>Pay for Parts/ New Car</a:t>
            </a:r>
          </a:p>
          <a:p>
            <a:r>
              <a:rPr lang="en-US" sz="2400" dirty="0" smtClean="0"/>
              <a:t>Pay for Employee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48EF-FC94-47B8-AC93-94D8BA8A1809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Level Diagram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61" y="2770188"/>
            <a:ext cx="6138277" cy="35385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5894-4222-4094-B8BE-84BD6338B78B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 Diagram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2770188"/>
            <a:ext cx="5181601" cy="35385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D9D9-ED64-4BBE-AFD9-098E3A37D83D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15200" cy="925497"/>
          </a:xfrm>
        </p:spPr>
        <p:txBody>
          <a:bodyPr/>
          <a:lstStyle/>
          <a:p>
            <a:r>
              <a:rPr lang="en-US" dirty="0" smtClean="0"/>
              <a:t>Level 1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9ADF-5327-4DF8-9F1F-144FD974BA25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70188"/>
            <a:ext cx="5943600" cy="3538537"/>
          </a:xfrm>
        </p:spPr>
      </p:pic>
    </p:spTree>
    <p:extLst>
      <p:ext uri="{BB962C8B-B14F-4D97-AF65-F5344CB8AC3E}">
        <p14:creationId xmlns:p14="http://schemas.microsoft.com/office/powerpoint/2010/main" val="8792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15200" cy="1022412"/>
          </a:xfrm>
        </p:spPr>
        <p:txBody>
          <a:bodyPr/>
          <a:lstStyle/>
          <a:p>
            <a:r>
              <a:rPr lang="en-US" dirty="0" smtClean="0"/>
              <a:t>Level 1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FDF2-ECCD-4D0C-94EC-5248B77E94FA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43" y="2770188"/>
            <a:ext cx="6296514" cy="3538537"/>
          </a:xfrm>
        </p:spPr>
      </p:pic>
    </p:spTree>
    <p:extLst>
      <p:ext uri="{BB962C8B-B14F-4D97-AF65-F5344CB8AC3E}">
        <p14:creationId xmlns:p14="http://schemas.microsoft.com/office/powerpoint/2010/main" val="4246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Diagram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70188"/>
            <a:ext cx="5562600" cy="35385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08C2-5A15-457F-BE4C-21373EF17325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Diagra</a:t>
            </a:r>
            <a:r>
              <a:rPr lang="en-US" dirty="0"/>
              <a:t>m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48452"/>
            <a:ext cx="7315200" cy="33820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D9A6C-D2EC-4A78-9F8E-B6AAEFA9FB19}" type="datetime1">
              <a:rPr lang="en-US" smtClean="0"/>
              <a:t>08-Jan-17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6B18-7705-461E-A12D-B677AA72B1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94</TotalTime>
  <Words>138</Words>
  <Application>Microsoft Office PowerPoint</Application>
  <PresentationFormat>On-screen Show (4:3)</PresentationFormat>
  <Paragraphs>81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Information System Design and Software Engineering Lab  Presentation -03</vt:lpstr>
      <vt:lpstr>        Data Flow and     Use Case Diagram</vt:lpstr>
      <vt:lpstr>Activities of Our Project</vt:lpstr>
      <vt:lpstr>Context Level Diagram</vt:lpstr>
      <vt:lpstr>Level 0 Diagram</vt:lpstr>
      <vt:lpstr>Level 1 Diagram</vt:lpstr>
      <vt:lpstr>Level 1 Diagram</vt:lpstr>
      <vt:lpstr>Level 1 Diagram</vt:lpstr>
      <vt:lpstr>Level 1 Diagram</vt:lpstr>
      <vt:lpstr>Process Decomposition</vt:lpstr>
      <vt:lpstr>Actor</vt:lpstr>
      <vt:lpstr>Use Case Diagram</vt:lpstr>
      <vt:lpstr>GUI for Use Case Diagram</vt:lpstr>
      <vt:lpstr>Use Case Diagram</vt:lpstr>
      <vt:lpstr>GUI for Use Case Diagram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 Design and Software Engineering Lab  Presentation -03</dc:title>
  <dc:creator>ismail - [2010]</dc:creator>
  <cp:lastModifiedBy>Fatin Noor</cp:lastModifiedBy>
  <cp:revision>12</cp:revision>
  <dcterms:created xsi:type="dcterms:W3CDTF">2017-01-07T19:03:24Z</dcterms:created>
  <dcterms:modified xsi:type="dcterms:W3CDTF">2017-01-08T04:38:11Z</dcterms:modified>
</cp:coreProperties>
</file>