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2400"/>
            <a:ext cx="18288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43200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</a:t>
            </a:r>
            <a:r>
              <a:rPr lang="en-US" sz="3600" dirty="0" err="1">
                <a:solidFill>
                  <a:schemeClr val="bg1"/>
                </a:solidFill>
              </a:rPr>
              <a:t>Ahsanullah</a:t>
            </a:r>
            <a:r>
              <a:rPr lang="en-US" sz="3600" dirty="0">
                <a:solidFill>
                  <a:schemeClr val="bg1"/>
                </a:solidFill>
              </a:rPr>
              <a:t> University of Science &amp;Technology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Department of Computer Science and Engineering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    </a:t>
            </a:r>
            <a:r>
              <a:rPr lang="en-US" sz="3000" dirty="0">
                <a:solidFill>
                  <a:schemeClr val="bg1"/>
                </a:solidFill>
              </a:rPr>
              <a:t>Information System Design</a:t>
            </a:r>
          </a:p>
          <a:p>
            <a:r>
              <a:rPr lang="en-US" sz="3000" dirty="0">
                <a:solidFill>
                  <a:schemeClr val="bg1"/>
                </a:solidFill>
              </a:rPr>
              <a:t>				&amp;</a:t>
            </a:r>
          </a:p>
          <a:p>
            <a:r>
              <a:rPr lang="en-US" sz="3000" dirty="0">
                <a:solidFill>
                  <a:schemeClr val="bg1"/>
                </a:solidFill>
              </a:rPr>
              <a:t>		      Software Engineering Lab</a:t>
            </a:r>
          </a:p>
          <a:p>
            <a:r>
              <a:rPr lang="en-US" sz="3000" dirty="0">
                <a:solidFill>
                  <a:schemeClr val="bg1"/>
                </a:solidFill>
              </a:rPr>
              <a:t>			    CSE – 3224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Arial Unicode MS" pitchFamily="34" charset="-128"/>
                <a:cs typeface="Arial Unicode MS" pitchFamily="34" charset="-128"/>
              </a:rPr>
              <a:t>    Operational Feasibility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Reduce transportation problem for tourist.</a:t>
            </a:r>
          </a:p>
          <a:p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low cost and quick service provide.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Provide 24 hour access for the users.</a:t>
            </a:r>
          </a:p>
          <a:p>
            <a:endParaRPr lang="en-US" sz="3200" dirty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	 Scheduling Feasibility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Communication: 14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Project Initiation: 7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Requirement Gathering: 7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Planning : 20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Scheduling:5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Modeling:  14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Analysis: 12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Design: 7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Construction:  21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Test : 5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Deployment:  14 days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Feedback: 10 days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ntt Ch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810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+mj-lt"/>
              </a:rPr>
              <a:t>Gantt 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				Costs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Tangible costs 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Cost of Programmer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Cost of gathering resources and equipments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Cost of system analysts time</a:t>
            </a:r>
          </a:p>
          <a:p>
            <a:r>
              <a:rPr lang="en-US" sz="3200" dirty="0" err="1"/>
              <a:t>lntangible</a:t>
            </a:r>
            <a:r>
              <a:rPr lang="en-US" sz="3200" dirty="0"/>
              <a:t> costs 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Losing competitive edge.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Losing reputation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Customer dissatisfaction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048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	   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Tangible: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Well arranged resources in a single system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Saving of time due to completion of  project before deadline</a:t>
            </a:r>
          </a:p>
          <a:p>
            <a:endParaRPr lang="en-US" sz="3200" dirty="0"/>
          </a:p>
          <a:p>
            <a:r>
              <a:rPr lang="en-US" sz="3200" dirty="0"/>
              <a:t>Intangible: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Popularity will increase if the project is delivered to the client properly.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Increasing user awareness of the availability of service.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	Cost benefit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Adobe Devanagari" panose="02040503050201020203" pitchFamily="18" charset="0"/>
              </a:rPr>
              <a:t>Equation of present value is  </a:t>
            </a:r>
            <a:r>
              <a:rPr lang="en-US" sz="3200" dirty="0" err="1">
                <a:latin typeface="Comic Sans MS" pitchFamily="66" charset="0"/>
                <a:cs typeface="Adobe Devanagari" panose="02040503050201020203" pitchFamily="18" charset="0"/>
              </a:rPr>
              <a:t>PVn</a:t>
            </a:r>
            <a:r>
              <a:rPr lang="en-US" sz="3200" dirty="0">
                <a:latin typeface="Comic Sans MS" pitchFamily="66" charset="0"/>
                <a:cs typeface="Adobe Devanagari" panose="02040503050201020203" pitchFamily="18" charset="0"/>
              </a:rPr>
              <a:t> </a:t>
            </a:r>
            <a:r>
              <a:rPr lang="en-US" sz="3200">
                <a:latin typeface="Comic Sans MS" pitchFamily="66" charset="0"/>
                <a:cs typeface="Adobe Devanagari" panose="02040503050201020203" pitchFamily="18" charset="0"/>
              </a:rPr>
              <a:t>= FV/(1/1+i</a:t>
            </a:r>
            <a:r>
              <a:rPr lang="en-US" sz="3200" dirty="0">
                <a:latin typeface="Comic Sans MS" pitchFamily="66" charset="0"/>
                <a:cs typeface="Adobe Devanagari" panose="02040503050201020203" pitchFamily="18" charset="0"/>
              </a:rPr>
              <a:t>)^n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Here,</a:t>
            </a:r>
          </a:p>
          <a:p>
            <a:r>
              <a:rPr lang="en-US" sz="2400" dirty="0">
                <a:latin typeface="Comic Sans MS" pitchFamily="66" charset="0"/>
              </a:rPr>
              <a:t>PV= Present Value,</a:t>
            </a:r>
          </a:p>
          <a:p>
            <a:r>
              <a:rPr lang="en-US" sz="2400" dirty="0">
                <a:latin typeface="Comic Sans MS" pitchFamily="66" charset="0"/>
              </a:rPr>
              <a:t>FV= Future Value,</a:t>
            </a:r>
          </a:p>
          <a:p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= interest,</a:t>
            </a:r>
          </a:p>
          <a:p>
            <a:r>
              <a:rPr lang="en-US" sz="2400" dirty="0">
                <a:latin typeface="Comic Sans MS" pitchFamily="66" charset="0"/>
              </a:rPr>
              <a:t>n= time in years.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457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Project could be at the point of risk if: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Failure of completion the project by deadline.</a:t>
            </a:r>
          </a:p>
          <a:p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The client is not satisfied with the design and performance.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Delaying of providing customer service.</a:t>
            </a:r>
          </a:p>
          <a:p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Undetected bugs and crashes appears.</a:t>
            </a:r>
          </a:p>
          <a:p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Any kind of storage failure may result in wiping out the data.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y-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94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u="sng" dirty="0"/>
              <a:t>Project Name:</a:t>
            </a:r>
            <a:br>
              <a:rPr lang="en-US" sz="3600" dirty="0"/>
            </a:br>
            <a:r>
              <a:rPr lang="en-US" sz="3600" dirty="0"/>
              <a:t> car rental system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8153400" cy="44958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			</a:t>
            </a:r>
            <a:r>
              <a:rPr lang="en-US" sz="3600" b="1" dirty="0">
                <a:solidFill>
                  <a:schemeClr val="tx1"/>
                </a:solidFill>
              </a:rPr>
              <a:t>Submitted By</a:t>
            </a:r>
            <a:r>
              <a:rPr lang="en-US" dirty="0">
                <a:solidFill>
                  <a:schemeClr val="tx1"/>
                </a:solidFill>
              </a:rPr>
              <a:t>,</a:t>
            </a:r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sz="2800" dirty="0"/>
              <a:t>Jebin Tasnim                                      ID:14.01.04.056</a:t>
            </a:r>
          </a:p>
          <a:p>
            <a:r>
              <a:rPr lang="en-US" sz="2800" dirty="0" err="1"/>
              <a:t>Redwanul</a:t>
            </a:r>
            <a:r>
              <a:rPr lang="en-US" sz="2800" dirty="0"/>
              <a:t> Rahman 	        	ID:14.01.04.058</a:t>
            </a:r>
          </a:p>
          <a:p>
            <a:pPr lvl="0"/>
            <a:r>
              <a:rPr lang="en-US" sz="2800" dirty="0" err="1"/>
              <a:t>Muntasir</a:t>
            </a:r>
            <a:r>
              <a:rPr lang="en-US" sz="2800" dirty="0"/>
              <a:t> </a:t>
            </a:r>
            <a:r>
              <a:rPr lang="en-US" sz="2800" dirty="0" err="1"/>
              <a:t>Mamoor</a:t>
            </a:r>
            <a:r>
              <a:rPr lang="en-US" sz="2800" dirty="0"/>
              <a:t>	                          ID:14.01.04.072</a:t>
            </a:r>
          </a:p>
          <a:p>
            <a:pPr lvl="0"/>
            <a:r>
              <a:rPr lang="en-US" sz="2800" dirty="0" err="1"/>
              <a:t>Fatin</a:t>
            </a:r>
            <a:r>
              <a:rPr lang="en-US" sz="2800" dirty="0"/>
              <a:t> Noor </a:t>
            </a:r>
            <a:r>
              <a:rPr lang="en-US" sz="2800" dirty="0" err="1"/>
              <a:t>Anik</a:t>
            </a:r>
            <a:r>
              <a:rPr lang="en-US" sz="2800" dirty="0"/>
              <a:t>                                 ID:14.01.04.073</a:t>
            </a:r>
          </a:p>
          <a:p>
            <a:pPr lvl="0"/>
            <a:endParaRPr lang="en-US" b="1" dirty="0"/>
          </a:p>
          <a:p>
            <a:pPr lvl="0"/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b="1" dirty="0"/>
              <a:t>		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334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mic Sans MS" pitchFamily="66" charset="0"/>
              </a:rPr>
              <a:t>  CAR RENTAL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Why </a:t>
            </a:r>
            <a:r>
              <a:rPr lang="en-US" sz="4000" b="1" dirty="0"/>
              <a:t>CAR RENTAL SYSTEM?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most of the people don’t have their own car so face transportation problem when they want to travel with their  family.  In marriage ceremony program people face this transportation problem 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Besides tourists are also face with this problem in tourist spot.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CAR RENTAL SYSTEM apps reduce all this transportation problem and it helps minimize time and cost efficiently.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			Project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Providing better accessibility and up to date information  for customer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Managing important data and information of car and customer and place.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Making opportunities for the customer /tourist to pay cash on </a:t>
            </a:r>
            <a:r>
              <a:rPr lang="en-US" sz="2800" dirty="0" err="1"/>
              <a:t>delivary</a:t>
            </a:r>
            <a:r>
              <a:rPr lang="en-US" sz="2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Providing a friendly interface for the customer/tourist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Giving opportunity for the customer to do a negative or positive review.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			Features</a:t>
            </a:r>
          </a:p>
        </p:txBody>
      </p:sp>
      <p:pic>
        <p:nvPicPr>
          <p:cNvPr id="3" name="Picture 2" descr="tech_support_icon_on_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66800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2820"/>
            <a:ext cx="2212586" cy="1382559"/>
          </a:xfrm>
          <a:prstGeom prst="rect">
            <a:avLst/>
          </a:prstGeom>
        </p:spPr>
      </p:pic>
      <p:pic>
        <p:nvPicPr>
          <p:cNvPr id="6" name="Picture 5" descr="Scholarship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38600"/>
            <a:ext cx="2198318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59" y="1295400"/>
            <a:ext cx="1755356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61" y="4038600"/>
            <a:ext cx="3188739" cy="22543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3505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itchFamily="66" charset="0"/>
              </a:rPr>
              <a:t>CAR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581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Admin Privilege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5052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itchFamily="66" charset="0"/>
              </a:rPr>
              <a:t>  CUSTOMER Info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943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itchFamily="66" charset="0"/>
              </a:rPr>
              <a:t>   Root/place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9300" y="6292998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itchFamily="66" charset="0"/>
              </a:rPr>
              <a:t>            fare info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57" y="4203570"/>
            <a:ext cx="2181019" cy="1981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61650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Rent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286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		Feasibilities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458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have taken three feasibilities in account :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 Technical Feasibility</a:t>
            </a:r>
          </a:p>
          <a:p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 Economical Feasibility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 Operational Feasibility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Arial Unicode MS" pitchFamily="34" charset="-128"/>
                <a:cs typeface="Arial Unicode MS" pitchFamily="34" charset="-128"/>
              </a:rPr>
              <a:t>    Technical Feasibility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As we are using PHP as server side language, it will be :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Reliable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Available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Compatible  with any kind of upgrade.</a:t>
            </a:r>
          </a:p>
          <a:p>
            <a:endParaRPr lang="en-US" sz="2800" dirty="0"/>
          </a:p>
          <a:p>
            <a:r>
              <a:rPr lang="en-US" sz="2800" dirty="0"/>
              <a:t>And using HTML &amp; CSS to make the interface, gives us : 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Better &amp; attractive design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Arial Unicode MS" pitchFamily="34" charset="-128"/>
                <a:cs typeface="Arial Unicode MS" pitchFamily="34" charset="-128"/>
              </a:rPr>
              <a:t>     Economical Feasibility</a:t>
            </a:r>
            <a:endParaRPr lang="en-US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Cost of programmer, debugger, tester</a:t>
            </a:r>
          </a:p>
          <a:p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Cost of server, storage, internet connection</a:t>
            </a:r>
          </a:p>
          <a:p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Cost of full system study</a:t>
            </a:r>
          </a:p>
          <a:p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Salary of operators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403</TotalTime>
  <Words>515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Adobe Devanagari</vt:lpstr>
      <vt:lpstr>Arial</vt:lpstr>
      <vt:lpstr>Arial Unicode MS</vt:lpstr>
      <vt:lpstr>Calibri</vt:lpstr>
      <vt:lpstr>Comic Sans MS</vt:lpstr>
      <vt:lpstr>Consolas</vt:lpstr>
      <vt:lpstr>Corbel</vt:lpstr>
      <vt:lpstr>Wingdings</vt:lpstr>
      <vt:lpstr>Wingdings 2</vt:lpstr>
      <vt:lpstr>Wingdings 3</vt:lpstr>
      <vt:lpstr>Metro</vt:lpstr>
      <vt:lpstr>Office Theme</vt:lpstr>
      <vt:lpstr>PowerPoint Presentation</vt:lpstr>
      <vt:lpstr>Project Name:  car rental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techboy.zero</dc:creator>
  <cp:lastModifiedBy>jebin tasnim</cp:lastModifiedBy>
  <cp:revision>80</cp:revision>
  <dcterms:created xsi:type="dcterms:W3CDTF">2006-08-16T00:00:00Z</dcterms:created>
  <dcterms:modified xsi:type="dcterms:W3CDTF">2016-12-03T20:21:56Z</dcterms:modified>
</cp:coreProperties>
</file>