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4" r:id="rId1"/>
  </p:sldMasterIdLst>
  <p:notesMasterIdLst>
    <p:notesMasterId r:id="rId14"/>
  </p:notesMasterIdLst>
  <p:sldIdLst>
    <p:sldId id="256" r:id="rId2"/>
    <p:sldId id="282" r:id="rId3"/>
    <p:sldId id="257" r:id="rId4"/>
    <p:sldId id="258" r:id="rId5"/>
    <p:sldId id="259" r:id="rId6"/>
    <p:sldId id="260" r:id="rId7"/>
    <p:sldId id="270" r:id="rId8"/>
    <p:sldId id="263" r:id="rId9"/>
    <p:sldId id="276" r:id="rId10"/>
    <p:sldId id="274" r:id="rId11"/>
    <p:sldId id="275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3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FDE4-1342-4BBC-924C-0BB402E8B3FD}" type="datetimeFigureOut">
              <a:rPr lang="en-US" smtClean="0"/>
              <a:t>26-Jan-17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7F801-478C-4235-BF21-968B0151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64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0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4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5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9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235" y="1046922"/>
            <a:ext cx="9236765" cy="2160103"/>
          </a:xfrm>
        </p:spPr>
        <p:txBody>
          <a:bodyPr/>
          <a:lstStyle/>
          <a:p>
            <a:pPr algn="ctr"/>
            <a:r>
              <a:rPr lang="en-US" sz="5400" b="1" dirty="0">
                <a:latin typeface="Cambria" panose="02040503050406030204" pitchFamily="18" charset="0"/>
              </a:rPr>
              <a:t>Restaurant Review </a:t>
            </a:r>
            <a:r>
              <a:rPr lang="en-US" sz="5400" dirty="0">
                <a:latin typeface="Cambria" panose="02040503050406030204" pitchFamily="18" charset="0"/>
              </a:rPr>
              <a:t/>
            </a:r>
            <a:br>
              <a:rPr lang="en-US" sz="5400" dirty="0">
                <a:latin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</a:rPr>
              <a:t>Team </a:t>
            </a:r>
            <a:r>
              <a:rPr lang="en-US" sz="3200" dirty="0" smtClean="0">
                <a:latin typeface="Cambria" panose="02040503050406030204" pitchFamily="18" charset="0"/>
              </a:rPr>
              <a:t>JERM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235" y="3697357"/>
            <a:ext cx="9157251" cy="265043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JEBIN TASNIM(14.01.04.056)</a:t>
            </a:r>
            <a:endParaRPr lang="en-US" sz="2800" dirty="0">
              <a:latin typeface="Cambria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REDWANUL FERDOUS(14.01.04.058)</a:t>
            </a:r>
            <a:endParaRPr lang="en-US" sz="2800" dirty="0">
              <a:latin typeface="Cambria" panose="02040503050406030204" pitchFamily="18" charset="0"/>
            </a:endParaRPr>
          </a:p>
          <a:p>
            <a:pPr algn="ctr"/>
            <a:r>
              <a:rPr lang="en-US" sz="2800" dirty="0" err="1" smtClean="0">
                <a:latin typeface="Cambria" panose="02040503050406030204" pitchFamily="18" charset="0"/>
              </a:rPr>
              <a:t>Muntasir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mamoor</a:t>
            </a:r>
            <a:r>
              <a:rPr lang="en-US" sz="2800" dirty="0" smtClean="0">
                <a:latin typeface="Cambria" panose="02040503050406030204" pitchFamily="18" charset="0"/>
              </a:rPr>
              <a:t>(14.01.04.072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Fatin </a:t>
            </a:r>
            <a:r>
              <a:rPr lang="en-US" sz="2800" dirty="0" err="1" smtClean="0">
                <a:latin typeface="Cambria" panose="02040503050406030204" pitchFamily="18" charset="0"/>
              </a:rPr>
              <a:t>noor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anik</a:t>
            </a:r>
            <a:r>
              <a:rPr lang="en-US" sz="2800" dirty="0" smtClean="0">
                <a:latin typeface="Cambria" panose="02040503050406030204" pitchFamily="18" charset="0"/>
              </a:rPr>
              <a:t>(14.01.04.073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algn="ctr"/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774"/>
            <a:ext cx="12191999" cy="85752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ambria" panose="02040503050406030204" pitchFamily="18" charset="0"/>
              </a:rPr>
              <a:t>CLASS DIAGRAM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347514"/>
            <a:ext cx="1272209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57461" y="6347513"/>
            <a:ext cx="2669250" cy="377825"/>
          </a:xfrm>
        </p:spPr>
        <p:txBody>
          <a:bodyPr/>
          <a:lstStyle/>
          <a:p>
            <a:r>
              <a:rPr lang="en-US" dirty="0"/>
              <a:t>Team Frostbite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362536" y="6347512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2" y="1043797"/>
            <a:ext cx="10334446" cy="5072332"/>
          </a:xfrm>
        </p:spPr>
      </p:pic>
    </p:spTree>
    <p:extLst>
      <p:ext uri="{BB962C8B-B14F-4D97-AF65-F5344CB8AC3E}">
        <p14:creationId xmlns:p14="http://schemas.microsoft.com/office/powerpoint/2010/main" val="2543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574" y="2181823"/>
            <a:ext cx="8388626" cy="364913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" panose="02040503050406030204" pitchFamily="18" charset="0"/>
              </a:rPr>
              <a:t>We will try our best to implement the project as the ERD and Class Diagram we have prepared.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783" y="5940079"/>
            <a:ext cx="1072364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89983" y="5870575"/>
            <a:ext cx="2523476" cy="377825"/>
          </a:xfrm>
        </p:spPr>
        <p:txBody>
          <a:bodyPr/>
          <a:lstStyle/>
          <a:p>
            <a:r>
              <a:rPr lang="en-US" dirty="0"/>
              <a:t>Team Frostbite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6964" y="584407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5130"/>
            <a:ext cx="12191999" cy="53141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Cambria" panose="02040503050406030204" pitchFamily="18" charset="0"/>
              </a:rPr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329" y="5989913"/>
            <a:ext cx="794069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0470" y="5870575"/>
            <a:ext cx="2602989" cy="377825"/>
          </a:xfrm>
        </p:spPr>
        <p:txBody>
          <a:bodyPr/>
          <a:lstStyle/>
          <a:p>
            <a:r>
              <a:rPr lang="en-US" dirty="0"/>
              <a:t>Team Frostbite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3225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3584"/>
            <a:ext cx="12191999" cy="140473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ENTITY-RELATIONSHIP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1" y="2411896"/>
            <a:ext cx="9356035" cy="3379304"/>
          </a:xfrm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</a:rPr>
              <a:t>Graphical representation of an information system.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Shows the relationship between people, objects, places, concepts or events within that system. </a:t>
            </a:r>
          </a:p>
          <a:p>
            <a:r>
              <a:rPr lang="en-US" sz="2400" dirty="0">
                <a:latin typeface="Cambria" panose="02040503050406030204" pitchFamily="18" charset="0"/>
              </a:rPr>
              <a:t>ERD is a data modeling technique.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Helps to define business processes.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Can be used as the foundation for a relational database.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461575" y="6059487"/>
            <a:ext cx="1600200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58679" y="5956575"/>
            <a:ext cx="2570922" cy="377825"/>
          </a:xfrm>
        </p:spPr>
        <p:txBody>
          <a:bodyPr/>
          <a:lstStyle/>
          <a:p>
            <a:r>
              <a:rPr lang="en-US" dirty="0"/>
              <a:t>Team Frostbite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0460" y="6059487"/>
            <a:ext cx="551167" cy="33427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ENTITY SET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513" y="2142067"/>
            <a:ext cx="8216347" cy="3649133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mbria" panose="02040503050406030204" pitchFamily="18" charset="0"/>
              </a:rPr>
              <a:t>Rent</a:t>
            </a: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Customer</a:t>
            </a: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Owner</a:t>
            </a: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Car</a:t>
            </a: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Route Name</a:t>
            </a: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082540"/>
            <a:ext cx="1205948" cy="377825"/>
          </a:xfrm>
        </p:spPr>
        <p:txBody>
          <a:bodyPr/>
          <a:lstStyle/>
          <a:p>
            <a:r>
              <a:rPr lang="en-US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64696" y="6072601"/>
            <a:ext cx="2807478" cy="377825"/>
          </a:xfrm>
        </p:spPr>
        <p:txBody>
          <a:bodyPr/>
          <a:lstStyle/>
          <a:p>
            <a:r>
              <a:rPr lang="en-US" dirty="0"/>
              <a:t>Team Frostbite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2693" y="607260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0974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Attributes with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669" y="1745252"/>
            <a:ext cx="4995334" cy="31455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Rent: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Rent_Id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smtClean="0">
                <a:latin typeface="Cambria" panose="02040503050406030204" pitchFamily="18" charset="0"/>
              </a:rPr>
              <a:t>       </a:t>
            </a:r>
            <a:r>
              <a:rPr lang="en-US" sz="2400" dirty="0" err="1">
                <a:latin typeface="Cambria" panose="02040503050406030204" pitchFamily="18" charset="0"/>
              </a:rPr>
              <a:t>i</a:t>
            </a:r>
            <a:r>
              <a:rPr lang="en-US" sz="2400" dirty="0" err="1" smtClean="0">
                <a:latin typeface="Cambria" panose="02040503050406030204" pitchFamily="18" charset="0"/>
              </a:rPr>
              <a:t>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Package Id				varchar(50)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Customer Id			</a:t>
            </a:r>
            <a:r>
              <a:rPr lang="en-US" sz="2400" dirty="0" smtClean="0">
                <a:latin typeface="Cambria" panose="02040503050406030204" pitchFamily="18" charset="0"/>
              </a:rPr>
              <a:t>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000" y="2142068"/>
            <a:ext cx="4995332" cy="364913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800" b="1" dirty="0">
                <a:latin typeface="Cambria" panose="02040503050406030204" pitchFamily="18" charset="0"/>
              </a:rPr>
              <a:t>Attributes of </a:t>
            </a:r>
            <a:r>
              <a:rPr lang="en-US" sz="2800" b="1" dirty="0" smtClean="0">
                <a:latin typeface="Cambria" panose="02040503050406030204" pitchFamily="18" charset="0"/>
              </a:rPr>
              <a:t>Customer:</a:t>
            </a:r>
            <a:endParaRPr lang="en-US" sz="2800" b="1" dirty="0">
              <a:latin typeface="Cambria" panose="02040503050406030204" pitchFamily="18" charset="0"/>
            </a:endParaRP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Customer Id				</a:t>
            </a:r>
            <a:r>
              <a:rPr lang="en-US" sz="2800" dirty="0" err="1">
                <a:latin typeface="Cambria" panose="02040503050406030204" pitchFamily="18" charset="0"/>
              </a:rPr>
              <a:t>int</a:t>
            </a:r>
            <a:r>
              <a:rPr lang="en-US" sz="2800" dirty="0">
                <a:latin typeface="Cambria" panose="02040503050406030204" pitchFamily="18" charset="0"/>
              </a:rPr>
              <a:t>(11)</a:t>
            </a: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Customer Name	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             varchar(50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Address				</a:t>
            </a:r>
            <a:r>
              <a:rPr lang="en-US" sz="2800" dirty="0" smtClean="0">
                <a:latin typeface="Cambria" panose="02040503050406030204" pitchFamily="18" charset="0"/>
              </a:rPr>
              <a:t>       varchar(50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Customer Phone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</a:rPr>
              <a:t>              varchar(50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  <a:endParaRPr lang="en-US" sz="2800" dirty="0">
              <a:latin typeface="Cambria" panose="02040503050406030204" pitchFamily="18" charset="0"/>
            </a:endParaRP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Email                                    varchar(50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  <a:endParaRPr lang="en-US" sz="2800" dirty="0">
              <a:latin typeface="Cambria" panose="02040503050406030204" pitchFamily="18" charset="0"/>
            </a:endParaRP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Password </a:t>
            </a:r>
            <a:r>
              <a:rPr lang="en-US" sz="2800" dirty="0" smtClean="0">
                <a:latin typeface="Cambria" panose="02040503050406030204" pitchFamily="18" charset="0"/>
              </a:rPr>
              <a:t>                           varchar(50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  <a:r>
              <a:rPr lang="en-US" sz="2800" dirty="0" smtClean="0"/>
              <a:t>                                      </a:t>
            </a:r>
            <a:endParaRPr lang="en-US" sz="2800" dirty="0"/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0087" y="6059487"/>
            <a:ext cx="848140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4388" y="5870575"/>
            <a:ext cx="2819071" cy="377825"/>
          </a:xfrm>
        </p:spPr>
        <p:txBody>
          <a:bodyPr/>
          <a:lstStyle/>
          <a:p>
            <a:r>
              <a:rPr lang="en-US" dirty="0"/>
              <a:t>Team Frostbite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774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Attributes with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219" y="1650363"/>
            <a:ext cx="5158407" cy="4311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Owner: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Owner_Id</a:t>
            </a:r>
            <a:r>
              <a:rPr lang="en-US" sz="2400" dirty="0">
                <a:latin typeface="Cambria" panose="02040503050406030204" pitchFamily="18" charset="0"/>
              </a:rPr>
              <a:t>			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 Name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                          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  <a:r>
              <a:rPr lang="en-US" sz="2400" dirty="0" smtClean="0">
                <a:latin typeface="Cambria" panose="02040503050406030204" pitchFamily="18" charset="0"/>
              </a:rPr>
              <a:t>       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Address   				varchar(50)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Phone   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smtClean="0">
                <a:latin typeface="Cambria" panose="02040503050406030204" pitchFamily="18" charset="0"/>
              </a:rPr>
              <a:t>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Email   				</a:t>
            </a:r>
            <a:r>
              <a:rPr lang="en-US" sz="2400" dirty="0" smtClean="0">
                <a:latin typeface="Cambria" panose="02040503050406030204" pitchFamily="18" charset="0"/>
              </a:rPr>
              <a:t>       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r>
              <a:rPr lang="en-US" sz="2400" dirty="0">
                <a:latin typeface="Cambria" panose="02040503050406030204" pitchFamily="18" charset="0"/>
              </a:rPr>
              <a:t>Password          		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  varchar(50)      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2103" y="1484243"/>
            <a:ext cx="4707975" cy="4187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Car: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Car  Id 				</a:t>
            </a:r>
            <a:r>
              <a:rPr lang="en-US" sz="2400" dirty="0" err="1">
                <a:latin typeface="Cambria" panose="02040503050406030204" pitchFamily="18" charset="0"/>
              </a:rPr>
              <a:t>int</a:t>
            </a:r>
            <a:r>
              <a:rPr lang="en-US" sz="2400" dirty="0">
                <a:latin typeface="Cambria" panose="02040503050406030204" pitchFamily="18" charset="0"/>
              </a:rPr>
              <a:t>(11)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Car </a:t>
            </a:r>
            <a:r>
              <a:rPr lang="en-US" sz="2400" dirty="0" smtClean="0">
                <a:latin typeface="Cambria" panose="02040503050406030204" pitchFamily="18" charset="0"/>
              </a:rPr>
              <a:t>Name                  </a:t>
            </a:r>
            <a:r>
              <a:rPr lang="en-US" sz="2400" dirty="0">
                <a:latin typeface="Cambria" panose="02040503050406030204" pitchFamily="18" charset="0"/>
              </a:rPr>
              <a:t>varchar(50)</a:t>
            </a:r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Model  				varchar(50)</a:t>
            </a:r>
          </a:p>
          <a:p>
            <a:pPr lvl="0"/>
            <a:r>
              <a:rPr lang="en-US" sz="2400" dirty="0" err="1" smtClean="0">
                <a:latin typeface="Cambria" panose="02040503050406030204" pitchFamily="18" charset="0"/>
              </a:rPr>
              <a:t>OwnerId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    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  <a:endParaRPr lang="en-US" sz="2400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5530" y="6075986"/>
            <a:ext cx="1019356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4697" y="6059487"/>
            <a:ext cx="2748763" cy="377825"/>
          </a:xfrm>
        </p:spPr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64494" y="6059486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1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Attributes with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036" y="1598605"/>
            <a:ext cx="5141842" cy="4311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Route: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RouteId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err="1">
                <a:latin typeface="Cambria" panose="02040503050406030204" pitchFamily="18" charset="0"/>
              </a:rPr>
              <a:t>int</a:t>
            </a:r>
            <a:r>
              <a:rPr lang="en-US" sz="2400" dirty="0">
                <a:latin typeface="Cambria" panose="02040503050406030204" pitchFamily="18" charset="0"/>
              </a:rPr>
              <a:t>(11)		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Source			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  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Destination      	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  varchar(</a:t>
            </a:r>
            <a:r>
              <a:rPr lang="en-US" sz="2400" dirty="0" smtClean="0"/>
              <a:t>50</a:t>
            </a:r>
            <a:r>
              <a:rPr lang="en-US" sz="2400" dirty="0"/>
              <a:t>)</a:t>
            </a: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852" y="2517915"/>
            <a:ext cx="4707975" cy="39358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Package: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Package Id			</a:t>
            </a:r>
            <a:r>
              <a:rPr lang="en-US" sz="2400" dirty="0" smtClean="0">
                <a:latin typeface="Cambria" panose="02040503050406030204" pitchFamily="18" charset="0"/>
              </a:rPr>
              <a:t>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Name </a:t>
            </a:r>
            <a:r>
              <a:rPr lang="en-US" sz="2400" dirty="0" smtClean="0">
                <a:latin typeface="Cambria" panose="02040503050406030204" pitchFamily="18" charset="0"/>
              </a:rPr>
              <a:t>                           varchar(50)</a:t>
            </a:r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Price     				</a:t>
            </a:r>
            <a:r>
              <a:rPr lang="en-US" sz="2400" dirty="0" smtClean="0">
                <a:latin typeface="Cambria" panose="02040503050406030204" pitchFamily="18" charset="0"/>
              </a:rPr>
              <a:t>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err="1" smtClean="0">
                <a:latin typeface="Cambria" panose="02040503050406030204" pitchFamily="18" charset="0"/>
              </a:rPr>
              <a:t>Car_Id</a:t>
            </a:r>
            <a:r>
              <a:rPr lang="en-US" sz="2400" dirty="0" smtClean="0">
                <a:latin typeface="Cambria" panose="02040503050406030204" pitchFamily="18" charset="0"/>
              </a:rPr>
              <a:t>	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        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lvl="0"/>
            <a:r>
              <a:rPr lang="en-US" sz="2400" dirty="0" err="1" smtClean="0">
                <a:latin typeface="Cambria" panose="02040503050406030204" pitchFamily="18" charset="0"/>
              </a:rPr>
              <a:t>RouteId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smtClean="0">
                <a:latin typeface="Cambria" panose="02040503050406030204" pitchFamily="18" charset="0"/>
              </a:rPr>
              <a:t>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7244" y="6059487"/>
            <a:ext cx="833825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732" y="5923446"/>
            <a:ext cx="2775268" cy="377825"/>
          </a:xfrm>
        </p:spPr>
        <p:txBody>
          <a:bodyPr/>
          <a:lstStyle/>
          <a:p>
            <a:r>
              <a:rPr lang="en-US" dirty="0"/>
              <a:t>Team Frostbite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51243" y="592344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</a:rPr>
              <a:t>Attributes</a:t>
            </a:r>
            <a:r>
              <a:rPr lang="en-US" sz="6000" b="1" dirty="0">
                <a:latin typeface="Cambria" panose="02040503050406030204" pitchFamily="18" charset="0"/>
              </a:rPr>
              <a:t> </a:t>
            </a:r>
            <a:r>
              <a:rPr lang="en-US" sz="6000" dirty="0">
                <a:latin typeface="Cambria" panose="02040503050406030204" pitchFamily="18" charset="0"/>
              </a:rPr>
              <a:t>with Symbols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287" y="2084088"/>
            <a:ext cx="5910468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Simple Attribute: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Composite Attribute: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Derived Attribute: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Multivalued Attribute:</a:t>
            </a:r>
          </a:p>
        </p:txBody>
      </p:sp>
      <p:sp>
        <p:nvSpPr>
          <p:cNvPr id="6" name="Oval 5"/>
          <p:cNvSpPr/>
          <p:nvPr/>
        </p:nvSpPr>
        <p:spPr>
          <a:xfrm>
            <a:off x="6095998" y="2364686"/>
            <a:ext cx="2252870" cy="62285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74032" y="4861589"/>
            <a:ext cx="2279374" cy="7023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66434" y="4960980"/>
            <a:ext cx="2111997" cy="503582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52066" y="4072502"/>
            <a:ext cx="2296802" cy="59634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74032" y="3271083"/>
            <a:ext cx="2274836" cy="60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                       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591" y="6059349"/>
            <a:ext cx="701303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9581" y="6013819"/>
            <a:ext cx="2801772" cy="377825"/>
          </a:xfrm>
        </p:spPr>
        <p:txBody>
          <a:bodyPr/>
          <a:lstStyle/>
          <a:p>
            <a:r>
              <a:rPr lang="en-US"/>
              <a:t>Team Frostbite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180460" y="601381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8546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Cambria" panose="02040503050406030204" pitchFamily="18" charset="0"/>
              </a:rPr>
              <a:t>ENTITY RELATIONSHIP DIAGRAM (ERD)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85183" y="6480175"/>
            <a:ext cx="3027059" cy="377825"/>
          </a:xfrm>
        </p:spPr>
        <p:txBody>
          <a:bodyPr/>
          <a:lstStyle/>
          <a:p>
            <a:r>
              <a:rPr lang="en-US" dirty="0"/>
              <a:t>Team Frostbite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65990" y="645787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1060" y="6480175"/>
            <a:ext cx="820573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1" y="1173191"/>
            <a:ext cx="11033184" cy="5089585"/>
          </a:xfrm>
        </p:spPr>
      </p:pic>
    </p:spTree>
    <p:extLst>
      <p:ext uri="{BB962C8B-B14F-4D97-AF65-F5344CB8AC3E}">
        <p14:creationId xmlns:p14="http://schemas.microsoft.com/office/powerpoint/2010/main" val="41471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4800"/>
            <a:ext cx="10131425" cy="135172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91" y="1815548"/>
            <a:ext cx="9846366" cy="42804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 class is the description for a set of objects with the same attributes and operations.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Serves as a template for object creation. </a:t>
            </a:r>
          </a:p>
          <a:p>
            <a:r>
              <a:rPr lang="en-GB" sz="2400" dirty="0">
                <a:latin typeface="Cambria" panose="02040503050406030204" pitchFamily="18" charset="0"/>
              </a:rPr>
              <a:t>Show visibility only on design models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</a:rPr>
              <a:t>Assess responsibilities on domain class diagrams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</a:rPr>
              <a:t>Highlight language-dependent visibility with property strings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</a:rPr>
              <a:t>Highlight types only on design models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GB" sz="2400" dirty="0">
                <a:latin typeface="Cambria" panose="02040503050406030204" pitchFamily="18" charset="0"/>
              </a:rPr>
              <a:t>Highlight types on analysis models only when the type is an actual requirement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059487"/>
            <a:ext cx="992851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1513" y="5983150"/>
            <a:ext cx="2735511" cy="377825"/>
          </a:xfrm>
        </p:spPr>
        <p:txBody>
          <a:bodyPr/>
          <a:lstStyle/>
          <a:p>
            <a:r>
              <a:rPr lang="en-US" dirty="0"/>
              <a:t>Team Frostbite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0216" y="609600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387</TotalTime>
  <Words>259</Words>
  <Application>Microsoft Office PowerPoint</Application>
  <PresentationFormat>Custom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Restaurant Review  Team JERM</vt:lpstr>
      <vt:lpstr>ENTITY-RELATIONSHIP DIAGRAM (ERD)</vt:lpstr>
      <vt:lpstr>ENTITY SET NAMES</vt:lpstr>
      <vt:lpstr>Attributes with data types</vt:lpstr>
      <vt:lpstr>Attributes with data types</vt:lpstr>
      <vt:lpstr>Attributes with data types</vt:lpstr>
      <vt:lpstr>Attributes with Symbols </vt:lpstr>
      <vt:lpstr>ENTITY RELATIONSHIP DIAGRAM (ERD)</vt:lpstr>
      <vt:lpstr>CLASS DIAGRAM</vt:lpstr>
      <vt:lpstr>CLASS DIAGRAM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 Team frostbite</dc:title>
  <dc:creator>Swarnali Hridima Roy</dc:creator>
  <cp:lastModifiedBy>Fatin Noor</cp:lastModifiedBy>
  <cp:revision>38</cp:revision>
  <dcterms:created xsi:type="dcterms:W3CDTF">2017-01-12T14:25:04Z</dcterms:created>
  <dcterms:modified xsi:type="dcterms:W3CDTF">2017-01-26T04:53:24Z</dcterms:modified>
</cp:coreProperties>
</file>