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74" r:id="rId9"/>
    <p:sldId id="275" r:id="rId10"/>
    <p:sldId id="264" r:id="rId11"/>
    <p:sldId id="265" r:id="rId12"/>
    <p:sldId id="266" r:id="rId13"/>
    <p:sldId id="26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544DF-A580-4414-BFA7-57E544B7DBF8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600000" lon="2400000" rev="0"/>
          </a:camera>
          <a:lightRig rig="flat" dir="t"/>
        </a:scene3d>
      </dgm:spPr>
    </dgm:pt>
    <dgm:pt modelId="{81CF61D2-44C2-4146-BEC6-E6F853EF53D3}" type="pres">
      <dgm:prSet presAssocID="{468544DF-A580-4414-BFA7-57E544B7DBF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E5BE282-C471-45AA-8958-9B9F65D62A99}" type="presOf" srcId="{468544DF-A580-4414-BFA7-57E544B7DBF8}" destId="{81CF61D2-44C2-4146-BEC6-E6F853EF53D3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281A-C40A-4D58-803E-5EBCFBD40E3B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847A-A4CB-470C-B422-958A0B54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459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190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3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216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66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624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4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922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75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073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787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016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64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671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3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16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05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1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660" y="755374"/>
            <a:ext cx="9051235" cy="1789043"/>
          </a:xfrm>
        </p:spPr>
        <p:txBody>
          <a:bodyPr/>
          <a:lstStyle/>
          <a:p>
            <a:pPr algn="ctr"/>
            <a:r>
              <a:rPr lang="en-US" sz="6000" dirty="0" smtClean="0">
                <a:latin typeface="Cambria" panose="02040503050406030204" pitchFamily="18" charset="0"/>
              </a:rPr>
              <a:t>Car Rental System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sz="4400" dirty="0" smtClean="0">
                <a:latin typeface="Cambria" panose="02040503050406030204" pitchFamily="18" charset="0"/>
              </a:rPr>
              <a:t>TEAM </a:t>
            </a:r>
            <a:r>
              <a:rPr lang="en-US" sz="4400" dirty="0">
                <a:latin typeface="Cambria" panose="02040503050406030204" pitchFamily="18" charset="0"/>
              </a:rPr>
              <a:t>J</a:t>
            </a:r>
            <a:r>
              <a:rPr lang="en-US" sz="4400" dirty="0" smtClean="0">
                <a:latin typeface="Cambria" panose="02040503050406030204" pitchFamily="18" charset="0"/>
              </a:rPr>
              <a:t>ERM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513" y="2968486"/>
            <a:ext cx="8070574" cy="3053889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GROUP MEMBERS </a:t>
            </a:r>
          </a:p>
          <a:p>
            <a:pPr algn="ctr"/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Jebin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taSNIM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Id:14.01.04.056)</a:t>
            </a:r>
          </a:p>
          <a:p>
            <a:pPr algn="ctr"/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Redwanul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Ferdous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(Id:14.01.04.058)</a:t>
            </a:r>
          </a:p>
          <a:p>
            <a:pPr algn="ctr"/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Muntasir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mamoor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eftee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id:14.01.04.072)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Fatin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nur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anik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id:14.01.04.073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69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96348"/>
            <a:ext cx="948855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Survey Analysis 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88" y="1700713"/>
            <a:ext cx="9169031" cy="4563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71.9% of people use rent a car very often.</a:t>
            </a:r>
            <a:endParaRPr lang="en-US" sz="2400" dirty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65.6% </a:t>
            </a:r>
            <a:r>
              <a:rPr lang="en-US" sz="2400" dirty="0">
                <a:latin typeface="Cambria" panose="02040503050406030204" pitchFamily="18" charset="0"/>
              </a:rPr>
              <a:t>of people prefer </a:t>
            </a:r>
            <a:r>
              <a:rPr lang="en-US" sz="2400" dirty="0" smtClean="0">
                <a:latin typeface="Cambria" panose="02040503050406030204" pitchFamily="18" charset="0"/>
              </a:rPr>
              <a:t>websites for renting a car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59</a:t>
            </a:r>
            <a:r>
              <a:rPr lang="en-US" sz="2400" dirty="0" smtClean="0">
                <a:latin typeface="Cambria" panose="02040503050406030204" pitchFamily="18" charset="0"/>
              </a:rPr>
              <a:t>.4% </a:t>
            </a:r>
            <a:r>
              <a:rPr lang="en-US" sz="2400" dirty="0">
                <a:latin typeface="Cambria" panose="02040503050406030204" pitchFamily="18" charset="0"/>
              </a:rPr>
              <a:t>of people </a:t>
            </a:r>
            <a:r>
              <a:rPr lang="en-US" sz="2400" dirty="0" smtClean="0">
                <a:latin typeface="Cambria" panose="02040503050406030204" pitchFamily="18" charset="0"/>
              </a:rPr>
              <a:t>fare/hour system according to destination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75% of people wants a separate feature for them.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71.9% of people think that a rent a car system website will reduce transportation problem they face.</a:t>
            </a: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808" y="6047444"/>
            <a:ext cx="1284473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8090" y="6081316"/>
            <a:ext cx="2172446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</a:t>
            </a:r>
            <a:r>
              <a:rPr lang="en-US" sz="1400" dirty="0" err="1" smtClean="0">
                <a:latin typeface="Cambria" panose="02040503050406030204" pitchFamily="18" charset="0"/>
              </a:rPr>
              <a:t>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3821" y="604744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6669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6105"/>
            <a:ext cx="8996753" cy="10071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Survey Analysis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540"/>
            <a:ext cx="9328058" cy="428045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latin typeface="Cambria" panose="02040503050406030204" pitchFamily="18" charset="0"/>
              </a:rPr>
              <a:t>While </a:t>
            </a:r>
            <a:r>
              <a:rPr lang="en-US" sz="2600" dirty="0" smtClean="0">
                <a:latin typeface="Cambria" panose="02040503050406030204" pitchFamily="18" charset="0"/>
              </a:rPr>
              <a:t>renting a car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>
                <a:latin typeface="Cambria" panose="02040503050406030204" pitchFamily="18" charset="0"/>
              </a:rPr>
              <a:t>online cash on delivery payment method is preferable to 74% of people.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71% of people think that our website will be helpful for general people in context to our country.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About 90.3% of people think that a website is a better system for renting a car.</a:t>
            </a:r>
            <a:r>
              <a:rPr lang="en-US" sz="2600" dirty="0">
                <a:latin typeface="Cambria" panose="02040503050406030204" pitchFamily="18" charset="0"/>
              </a:rPr>
              <a:t/>
            </a:r>
            <a:br>
              <a:rPr lang="en-US" sz="2600" dirty="0">
                <a:latin typeface="Cambria" panose="02040503050406030204" pitchFamily="18" charset="0"/>
              </a:rPr>
            </a:br>
            <a:endParaRPr lang="en-US" sz="26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0750" y="6041362"/>
            <a:ext cx="1314230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070" y="6041362"/>
            <a:ext cx="2986894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776" y="60413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11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2581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86" y="789445"/>
            <a:ext cx="9010005" cy="9806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List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351" y="2001078"/>
            <a:ext cx="9420823" cy="4174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Designing the website as per user requirements.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Data will be inserted and modified only with admin’s permission.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To create Advanced searching option and filters.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Admin will have access to all data except reviews.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To create one clicking login system.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Designing an ordering system with proper responsibilities.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003" y="6041360"/>
            <a:ext cx="1457738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0221" y="6041359"/>
            <a:ext cx="3099536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</a:t>
            </a:r>
            <a:r>
              <a:rPr lang="en-US" sz="1400" dirty="0" err="1" smtClean="0">
                <a:latin typeface="Cambria" panose="02040503050406030204" pitchFamily="18" charset="0"/>
              </a:rPr>
              <a:t>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0522" y="604135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765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08" y="2160104"/>
            <a:ext cx="9129275" cy="306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The interview and survey process gave us the opportunity to visit and interview different people and helped us a lot to know what users actually want from a website which contains information of </a:t>
            </a:r>
            <a:r>
              <a:rPr lang="en-US" sz="2400" dirty="0" smtClean="0">
                <a:latin typeface="Cambria" panose="02040503050406030204" pitchFamily="18" charset="0"/>
              </a:rPr>
              <a:t>such things related to a rent a car company</a:t>
            </a:r>
            <a:r>
              <a:rPr lang="en-US" sz="2400" dirty="0" smtClean="0">
                <a:latin typeface="Cambria" panose="02040503050406030204" pitchFamily="18" charset="0"/>
              </a:rPr>
              <a:t>. </a:t>
            </a:r>
            <a:r>
              <a:rPr lang="en-US" sz="2400" dirty="0">
                <a:latin typeface="Cambria" panose="02040503050406030204" pitchFamily="18" charset="0"/>
              </a:rPr>
              <a:t>These information and data will help us to design a website according to user choice and make our work easier.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557" y="6041361"/>
            <a:ext cx="1302762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9259" y="6041361"/>
            <a:ext cx="1721309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>
                <a:latin typeface="Cambria" panose="02040503050406030204" pitchFamily="18" charset="0"/>
              </a:rPr>
              <a:t>J</a:t>
            </a:r>
            <a:r>
              <a:rPr lang="en-US" sz="1400" dirty="0" err="1" smtClean="0">
                <a:latin typeface="Cambria" panose="02040503050406030204" pitchFamily="18" charset="0"/>
              </a:rPr>
              <a:t>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776" y="604136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430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44" y="1943100"/>
            <a:ext cx="4195762" cy="4195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111" y="6354864"/>
            <a:ext cx="990599" cy="304799"/>
          </a:xfrm>
        </p:spPr>
        <p:txBody>
          <a:bodyPr/>
          <a:lstStyle/>
          <a:p>
            <a:r>
              <a:rPr lang="en-US" dirty="0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24528" y="6354864"/>
            <a:ext cx="3859795" cy="304801"/>
          </a:xfrm>
        </p:spPr>
        <p:txBody>
          <a:bodyPr/>
          <a:lstStyle/>
          <a:p>
            <a:r>
              <a:rPr lang="en-US" dirty="0" smtClean="0"/>
              <a:t>            Team </a:t>
            </a:r>
            <a:r>
              <a:rPr lang="en-US" dirty="0" err="1" smtClean="0"/>
              <a:t>Jerm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169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7" y="450574"/>
            <a:ext cx="9488556" cy="145332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Objectives of Information Gathering and Interview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7" y="2491408"/>
            <a:ext cx="9183758" cy="40286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identify the requirements of the users.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find and clarify necessary facts regarding users requirements.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gather information from owners of </a:t>
            </a:r>
            <a:r>
              <a:rPr lang="en-US" sz="2400" dirty="0" smtClean="0">
                <a:latin typeface="Cambria" panose="02040503050406030204" pitchFamily="18" charset="0"/>
              </a:rPr>
              <a:t>a rent a car company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about their </a:t>
            </a:r>
            <a:r>
              <a:rPr lang="en-US" sz="2400" dirty="0" smtClean="0">
                <a:latin typeface="Cambria" panose="02040503050406030204" pitchFamily="18" charset="0"/>
              </a:rPr>
              <a:t>service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gather information about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</a:t>
            </a:r>
            <a:r>
              <a:rPr lang="en-US" sz="2400" dirty="0" smtClean="0"/>
              <a:t>w tourists/customers</a:t>
            </a:r>
            <a:r>
              <a:rPr lang="en-US" sz="2400" dirty="0" smtClean="0">
                <a:solidFill>
                  <a:schemeClr val="tx1"/>
                </a:solidFill>
              </a:rPr>
              <a:t> want </a:t>
            </a:r>
            <a:r>
              <a:rPr lang="en-US" sz="2400" dirty="0">
                <a:solidFill>
                  <a:schemeClr val="tx1"/>
                </a:solidFill>
              </a:rPr>
              <a:t>to see a </a:t>
            </a:r>
            <a:r>
              <a:rPr lang="en-US" sz="2400" dirty="0" smtClean="0"/>
              <a:t>car rental system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website.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642" y="5960220"/>
            <a:ext cx="1152106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73756" y="5985095"/>
            <a:ext cx="6297612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263" y="605758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2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649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078"/>
            <a:ext cx="9381066" cy="1537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Cambria" panose="02040503050406030204" pitchFamily="18" charset="0"/>
              </a:rPr>
              <a:t>Questionnaires and Interview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156" y="2412379"/>
            <a:ext cx="4306957" cy="36438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mbria" panose="02040503050406030204" pitchFamily="18" charset="0"/>
              </a:rPr>
              <a:t>Questions to owner of </a:t>
            </a:r>
            <a:r>
              <a:rPr lang="en-US" sz="2600" dirty="0" smtClean="0">
                <a:latin typeface="Cambria" panose="02040503050406030204" pitchFamily="18" charset="0"/>
              </a:rPr>
              <a:t>rent a ca</a:t>
            </a:r>
            <a:r>
              <a:rPr lang="en-US" sz="2600" dirty="0" smtClean="0">
                <a:latin typeface="Cambria" panose="02040503050406030204" pitchFamily="18" charset="0"/>
              </a:rPr>
              <a:t>r company</a:t>
            </a:r>
            <a:r>
              <a:rPr lang="en-US" sz="2600" dirty="0" smtClean="0">
                <a:latin typeface="Cambria" panose="02040503050406030204" pitchFamily="18" charset="0"/>
              </a:rPr>
              <a:t>.</a:t>
            </a:r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>
                <a:latin typeface="Cambria" panose="02040503050406030204" pitchFamily="18" charset="0"/>
              </a:rPr>
              <a:t>Questions to </a:t>
            </a:r>
            <a:r>
              <a:rPr lang="en-US" sz="2600" dirty="0" smtClean="0">
                <a:latin typeface="Cambria" panose="02040503050406030204" pitchFamily="18" charset="0"/>
              </a:rPr>
              <a:t>the tourist/customer</a:t>
            </a:r>
            <a:r>
              <a:rPr lang="en-US" sz="2600" dirty="0" smtClean="0">
                <a:latin typeface="Cambria" panose="02040503050406030204" pitchFamily="18" charset="0"/>
              </a:rPr>
              <a:t>.</a:t>
            </a:r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>
                <a:latin typeface="Cambria" panose="02040503050406030204" pitchFamily="18" charset="0"/>
              </a:rPr>
              <a:t>Face to face.</a:t>
            </a:r>
          </a:p>
          <a:p>
            <a:r>
              <a:rPr lang="en-US" sz="2600" dirty="0" smtClean="0">
                <a:latin typeface="Cambria" panose="02040503050406030204" pitchFamily="18" charset="0"/>
              </a:rPr>
              <a:t>Diamond</a:t>
            </a:r>
            <a:r>
              <a:rPr lang="en-US" sz="2600" dirty="0" smtClean="0">
                <a:latin typeface="Cambria" panose="02040503050406030204" pitchFamily="18" charset="0"/>
              </a:rPr>
              <a:t> </a:t>
            </a:r>
            <a:r>
              <a:rPr lang="en-US" sz="2600" dirty="0">
                <a:latin typeface="Cambria" panose="02040503050406030204" pitchFamily="18" charset="0"/>
              </a:rPr>
              <a:t>structured questions.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Close-ended questions.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Open-ended questions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170864"/>
              </p:ext>
            </p:extLst>
          </p:nvPr>
        </p:nvGraphicFramePr>
        <p:xfrm>
          <a:off x="4929809" y="2279373"/>
          <a:ext cx="4346713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5661" y="6081116"/>
            <a:ext cx="1156989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67867" y="6081115"/>
            <a:ext cx="6297612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>
                <a:latin typeface="Cambria" panose="02040503050406030204" pitchFamily="18" charset="0"/>
              </a:rPr>
              <a:t>J</a:t>
            </a:r>
            <a:r>
              <a:rPr lang="en-US" sz="1400" dirty="0" err="1" smtClean="0">
                <a:latin typeface="Cambria" panose="02040503050406030204" pitchFamily="18" charset="0"/>
              </a:rPr>
              <a:t>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737514" y="6081115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6903076" y="2618441"/>
            <a:ext cx="3155324" cy="32001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338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3988" cy="117944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Selection of Interview Personnel</a:t>
            </a:r>
            <a:br>
              <a:rPr lang="en-US" sz="4400" b="1" dirty="0">
                <a:latin typeface="Cambria" panose="02040503050406030204" pitchFamily="18" charset="0"/>
              </a:rPr>
            </a:b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1881809"/>
            <a:ext cx="9037984" cy="4386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Mr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Shahriar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, the owner of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CHETONA rent a car company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 </a:t>
            </a:r>
            <a:r>
              <a:rPr lang="en-US" sz="2400" dirty="0">
                <a:latin typeface="Cambria" panose="02040503050406030204" pitchFamily="18" charset="0"/>
              </a:rPr>
              <a:t/>
            </a: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Reason </a:t>
            </a:r>
            <a:r>
              <a:rPr lang="en-US" sz="2400" dirty="0">
                <a:latin typeface="Cambria" panose="02040503050406030204" pitchFamily="18" charset="0"/>
              </a:rPr>
              <a:t>of selection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To gather necessary information about his </a:t>
            </a:r>
            <a:r>
              <a:rPr lang="en-US" sz="2400" dirty="0" err="1" smtClean="0">
                <a:latin typeface="Cambria" panose="02040503050406030204" pitchFamily="18" charset="0"/>
              </a:rPr>
              <a:t>comapany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dirty="0" smtClean="0">
                <a:latin typeface="Cambria" panose="02040503050406030204" pitchFamily="18" charset="0"/>
              </a:rPr>
              <a:t>services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To know </a:t>
            </a:r>
            <a:r>
              <a:rPr lang="en-US" sz="2400" dirty="0">
                <a:latin typeface="Cambria" panose="02040503050406030204" pitchFamily="18" charset="0"/>
              </a:rPr>
              <a:t>his view over </a:t>
            </a:r>
            <a:r>
              <a:rPr lang="en-US" sz="2400" dirty="0" smtClean="0">
                <a:latin typeface="Cambria" panose="02040503050406030204" pitchFamily="18" charset="0"/>
              </a:rPr>
              <a:t>car rental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system and websites.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His thoughts on online </a:t>
            </a:r>
            <a:r>
              <a:rPr lang="en-US" sz="2400" dirty="0" smtClean="0">
                <a:latin typeface="Cambria" panose="02040503050406030204" pitchFamily="18" charset="0"/>
              </a:rPr>
              <a:t>renting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system of the country.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To know about the trustable security they provide.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As a </a:t>
            </a:r>
            <a:r>
              <a:rPr lang="en-US" sz="2400" dirty="0" smtClean="0">
                <a:latin typeface="Cambria" panose="02040503050406030204" pitchFamily="18" charset="0"/>
              </a:rPr>
              <a:t>company </a:t>
            </a:r>
            <a:r>
              <a:rPr lang="en-US" sz="2400" dirty="0">
                <a:latin typeface="Cambria" panose="02040503050406030204" pitchFamily="18" charset="0"/>
              </a:rPr>
              <a:t>owner, how he wants to see </a:t>
            </a:r>
            <a:r>
              <a:rPr lang="en-US" sz="2400" dirty="0" smtClean="0">
                <a:latin typeface="Cambria" panose="02040503050406030204" pitchFamily="18" charset="0"/>
              </a:rPr>
              <a:t>a car rental system </a:t>
            </a:r>
            <a:r>
              <a:rPr lang="en-US" sz="2400" dirty="0">
                <a:latin typeface="Cambria" panose="02040503050406030204" pitchFamily="18" charset="0"/>
              </a:rPr>
              <a:t>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998" y="6041361"/>
            <a:ext cx="1610255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4122" y="6085715"/>
            <a:ext cx="1986353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>
                <a:latin typeface="Cambria" panose="02040503050406030204" pitchFamily="18" charset="0"/>
              </a:rPr>
              <a:t>J</a:t>
            </a:r>
            <a:r>
              <a:rPr lang="en-US" sz="1400" dirty="0" err="1" smtClean="0">
                <a:latin typeface="Cambria" panose="02040503050406030204" pitchFamily="18" charset="0"/>
              </a:rPr>
              <a:t>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7764" y="608571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4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9414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55" y="781878"/>
            <a:ext cx="9924405" cy="144448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Place of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412" y="1861929"/>
            <a:ext cx="9208788" cy="3611219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400" dirty="0" err="1" smtClean="0">
                <a:latin typeface="Cambria" panose="02040503050406030204" pitchFamily="18" charset="0"/>
              </a:rPr>
              <a:t>Ahsanullah</a:t>
            </a:r>
            <a:r>
              <a:rPr lang="en-US" sz="2400" dirty="0" smtClean="0">
                <a:latin typeface="Cambria" panose="02040503050406030204" pitchFamily="18" charset="0"/>
              </a:rPr>
              <a:t> university of science and technology.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rent a car company o</a:t>
            </a:r>
            <a:r>
              <a:rPr lang="en-US" sz="2400" dirty="0" smtClean="0">
                <a:latin typeface="Cambria" panose="02040503050406030204" pitchFamily="18" charset="0"/>
              </a:rPr>
              <a:t>f </a:t>
            </a:r>
            <a:r>
              <a:rPr lang="en-US" sz="2400" dirty="0">
                <a:latin typeface="Cambria" panose="02040503050406030204" pitchFamily="18" charset="0"/>
              </a:rPr>
              <a:t>Dhaka </a:t>
            </a:r>
            <a:r>
              <a:rPr lang="en-US" sz="2400" dirty="0" smtClean="0">
                <a:latin typeface="Cambria" panose="02040503050406030204" pitchFamily="18" charset="0"/>
              </a:rPr>
              <a:t>City.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Online through </a:t>
            </a:r>
            <a:r>
              <a:rPr lang="en-US" sz="2400" dirty="0" smtClean="0">
                <a:latin typeface="Cambria" panose="02040503050406030204" pitchFamily="18" charset="0"/>
              </a:rPr>
              <a:t>Facebook.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Websites and pages of different </a:t>
            </a:r>
            <a:r>
              <a:rPr lang="en-US" sz="2400" dirty="0" smtClean="0">
                <a:latin typeface="Cambria" panose="02040503050406030204" pitchFamily="18" charset="0"/>
              </a:rPr>
              <a:t>rent a car company.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14375" y="6052985"/>
            <a:ext cx="1062634" cy="365125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74268" y="6052985"/>
            <a:ext cx="1959849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34260" y="6052985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t>5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0499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99" y="861876"/>
            <a:ext cx="9719271" cy="12987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Participants of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64" y="2305790"/>
            <a:ext cx="7911548" cy="3880773"/>
          </a:xfrm>
        </p:spPr>
        <p:txBody>
          <a:bodyPr/>
          <a:lstStyle/>
          <a:p>
            <a:pPr lvl="1"/>
            <a:r>
              <a:rPr lang="en-US" sz="2400" dirty="0">
                <a:latin typeface="Cambria" panose="02040503050406030204" pitchFamily="18" charset="0"/>
              </a:rPr>
              <a:t>Students of </a:t>
            </a:r>
            <a:r>
              <a:rPr lang="en-US" sz="2400" dirty="0" smtClean="0">
                <a:latin typeface="Cambria" panose="02040503050406030204" pitchFamily="18" charset="0"/>
              </a:rPr>
              <a:t>AUST.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smtClean="0">
                <a:latin typeface="Cambria" panose="02040503050406030204" pitchFamily="18" charset="0"/>
              </a:rPr>
              <a:t>Some tourists and customers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smtClean="0">
                <a:latin typeface="Cambria" panose="02040503050406030204" pitchFamily="18" charset="0"/>
              </a:rPr>
              <a:t>Owner of a rent a ca</a:t>
            </a:r>
            <a:r>
              <a:rPr lang="en-US" sz="2400" dirty="0" smtClean="0">
                <a:latin typeface="Cambria" panose="02040503050406030204" pitchFamily="18" charset="0"/>
              </a:rPr>
              <a:t>r company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Cambria" panose="02040503050406030204" pitchFamily="18" charset="0"/>
              </a:rPr>
              <a:t>Friends and family of our </a:t>
            </a:r>
            <a:r>
              <a:rPr lang="en-US" sz="2400" dirty="0" err="1" smtClean="0">
                <a:latin typeface="Cambria" panose="02040503050406030204" pitchFamily="18" charset="0"/>
              </a:rPr>
              <a:t>facebook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0434" y="5966640"/>
            <a:ext cx="1385530" cy="439847"/>
          </a:xfrm>
        </p:spPr>
        <p:txBody>
          <a:bodyPr/>
          <a:lstStyle/>
          <a:p>
            <a:r>
              <a:rPr lang="en-US" sz="1400">
                <a:latin typeface="Cambria" panose="02040503050406030204" pitchFamily="18" charset="0"/>
              </a:rPr>
              <a:t>18-Dec-16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4561" y="6041362"/>
            <a:ext cx="2469207" cy="365125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Team </a:t>
            </a:r>
            <a:r>
              <a:rPr lang="en-US" sz="1400" dirty="0" err="1" smtClean="0">
                <a:latin typeface="Cambria" panose="02040503050406030204" pitchFamily="18" charset="0"/>
              </a:rPr>
              <a:t>Jerm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62366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6</a:t>
            </a:fld>
            <a:endParaRPr lang="en-US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053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of survey in form of Pie chart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78" y="1853248"/>
            <a:ext cx="5267458" cy="473851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658" y="6419185"/>
            <a:ext cx="10390081" cy="438815"/>
          </a:xfrm>
        </p:spPr>
        <p:txBody>
          <a:bodyPr/>
          <a:lstStyle/>
          <a:p>
            <a:r>
              <a:rPr lang="en-US" dirty="0" smtClean="0"/>
              <a:t>18 </a:t>
            </a:r>
            <a:r>
              <a:rPr lang="en-US" dirty="0" err="1" smtClean="0"/>
              <a:t>dec</a:t>
            </a:r>
            <a:r>
              <a:rPr lang="en-US" dirty="0" smtClean="0"/>
              <a:t> 2016                                                                                                                Team </a:t>
            </a:r>
            <a:r>
              <a:rPr lang="en-US" dirty="0" err="1" smtClean="0"/>
              <a:t>Jerm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006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of survey in form of Pie 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4" y="1983346"/>
            <a:ext cx="4798071" cy="42650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1371" y="6448069"/>
            <a:ext cx="990599" cy="304799"/>
          </a:xfrm>
        </p:spPr>
        <p:txBody>
          <a:bodyPr/>
          <a:lstStyle/>
          <a:p>
            <a:r>
              <a:rPr lang="en-US" dirty="0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69277" y="6448069"/>
            <a:ext cx="3859795" cy="321950"/>
          </a:xfrm>
        </p:spPr>
        <p:txBody>
          <a:bodyPr/>
          <a:lstStyle/>
          <a:p>
            <a:r>
              <a:rPr lang="en-US" dirty="0" smtClean="0"/>
              <a:t>      Team </a:t>
            </a:r>
            <a:r>
              <a:rPr lang="en-US" dirty="0" err="1"/>
              <a:t>J</a:t>
            </a:r>
            <a:r>
              <a:rPr lang="en-US" dirty="0" err="1" smtClean="0"/>
              <a:t>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1217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of survey in form of Pie chart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86" y="1853248"/>
            <a:ext cx="4590769" cy="451891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726" y="6434947"/>
            <a:ext cx="990599" cy="304799"/>
          </a:xfrm>
        </p:spPr>
        <p:txBody>
          <a:bodyPr/>
          <a:lstStyle/>
          <a:p>
            <a:r>
              <a:rPr lang="en-US" dirty="0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8360" y="6400925"/>
            <a:ext cx="3859795" cy="304801"/>
          </a:xfrm>
        </p:spPr>
        <p:txBody>
          <a:bodyPr/>
          <a:lstStyle/>
          <a:p>
            <a:r>
              <a:rPr lang="en-US" dirty="0" smtClean="0"/>
              <a:t>             Team </a:t>
            </a:r>
            <a:r>
              <a:rPr lang="en-US" dirty="0" err="1"/>
              <a:t>J</a:t>
            </a:r>
            <a:r>
              <a:rPr lang="en-US" dirty="0" err="1" smtClean="0"/>
              <a:t>erm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1287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1661</TotalTime>
  <Words>522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Wingdings</vt:lpstr>
      <vt:lpstr>Wingdings 3</vt:lpstr>
      <vt:lpstr>Ion</vt:lpstr>
      <vt:lpstr>Car Rental System TEAM JERM</vt:lpstr>
      <vt:lpstr>Objectives of Information Gathering and Interview </vt:lpstr>
      <vt:lpstr>Questionnaires and Interview Pattern </vt:lpstr>
      <vt:lpstr>Selection of Interview Personnel </vt:lpstr>
      <vt:lpstr>Place of Survey</vt:lpstr>
      <vt:lpstr>Participants of Survey</vt:lpstr>
      <vt:lpstr>Questions and Answers of survey in form of Pie chart</vt:lpstr>
      <vt:lpstr>Questions and Answers of survey in form of Pie chart</vt:lpstr>
      <vt:lpstr>Questions and Answers of survey in form of Pie chart</vt:lpstr>
      <vt:lpstr>Survey Analysis </vt:lpstr>
      <vt:lpstr>Survey Analysis </vt:lpstr>
      <vt:lpstr>List of Activities</vt:lpstr>
      <vt:lpstr>PowerPoint Presentation</vt:lpstr>
      <vt:lpstr>    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TEAM FROSTBITE</dc:title>
  <dc:creator>Swarnali Hridima Roy</dc:creator>
  <cp:lastModifiedBy>Rf HriDay</cp:lastModifiedBy>
  <cp:revision>41</cp:revision>
  <dcterms:created xsi:type="dcterms:W3CDTF">2016-12-15T18:40:57Z</dcterms:created>
  <dcterms:modified xsi:type="dcterms:W3CDTF">2016-12-17T19:03:03Z</dcterms:modified>
</cp:coreProperties>
</file>