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75" r:id="rId11"/>
    <p:sldId id="269" r:id="rId12"/>
    <p:sldId id="273" r:id="rId13"/>
    <p:sldId id="27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Sheet1!$A$2:$A$15</c:f>
              <c:strCache>
                <c:ptCount val="14"/>
                <c:pt idx="0">
                  <c:v>Communication</c:v>
                </c:pt>
                <c:pt idx="1">
                  <c:v>Project Initiation</c:v>
                </c:pt>
                <c:pt idx="2">
                  <c:v>Requirement Gathering</c:v>
                </c:pt>
                <c:pt idx="3">
                  <c:v>Planning</c:v>
                </c:pt>
                <c:pt idx="4">
                  <c:v>Scheduling</c:v>
                </c:pt>
                <c:pt idx="5">
                  <c:v>Modeling</c:v>
                </c:pt>
                <c:pt idx="6">
                  <c:v>Analysis</c:v>
                </c:pt>
                <c:pt idx="7">
                  <c:v>Design</c:v>
                </c:pt>
                <c:pt idx="8">
                  <c:v>Construction</c:v>
                </c:pt>
                <c:pt idx="9">
                  <c:v>Coding</c:v>
                </c:pt>
                <c:pt idx="10">
                  <c:v>Test</c:v>
                </c:pt>
                <c:pt idx="11">
                  <c:v>Deployment</c:v>
                </c:pt>
                <c:pt idx="12">
                  <c:v>Feedback</c:v>
                </c:pt>
                <c:pt idx="13">
                  <c:v>Presentation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14</c:v>
                </c:pt>
                <c:pt idx="4">
                  <c:v>14</c:v>
                </c:pt>
                <c:pt idx="5">
                  <c:v>34</c:v>
                </c:pt>
                <c:pt idx="6">
                  <c:v>34</c:v>
                </c:pt>
                <c:pt idx="7">
                  <c:v>46</c:v>
                </c:pt>
                <c:pt idx="8">
                  <c:v>53</c:v>
                </c:pt>
                <c:pt idx="9">
                  <c:v>53</c:v>
                </c:pt>
                <c:pt idx="10">
                  <c:v>67</c:v>
                </c:pt>
                <c:pt idx="11">
                  <c:v>72</c:v>
                </c:pt>
                <c:pt idx="12">
                  <c:v>72</c:v>
                </c:pt>
                <c:pt idx="1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1-4976-89B1-44102F5703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Sheet1!$A$2:$A$15</c:f>
              <c:strCache>
                <c:ptCount val="14"/>
                <c:pt idx="0">
                  <c:v>Communication</c:v>
                </c:pt>
                <c:pt idx="1">
                  <c:v>Project Initiation</c:v>
                </c:pt>
                <c:pt idx="2">
                  <c:v>Requirement Gathering</c:v>
                </c:pt>
                <c:pt idx="3">
                  <c:v>Planning</c:v>
                </c:pt>
                <c:pt idx="4">
                  <c:v>Scheduling</c:v>
                </c:pt>
                <c:pt idx="5">
                  <c:v>Modeling</c:v>
                </c:pt>
                <c:pt idx="6">
                  <c:v>Analysis</c:v>
                </c:pt>
                <c:pt idx="7">
                  <c:v>Design</c:v>
                </c:pt>
                <c:pt idx="8">
                  <c:v>Construction</c:v>
                </c:pt>
                <c:pt idx="9">
                  <c:v>Coding</c:v>
                </c:pt>
                <c:pt idx="10">
                  <c:v>Test</c:v>
                </c:pt>
                <c:pt idx="11">
                  <c:v>Deployment</c:v>
                </c:pt>
                <c:pt idx="12">
                  <c:v>Feedback</c:v>
                </c:pt>
                <c:pt idx="13">
                  <c:v>Presentation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14</c:v>
                </c:pt>
                <c:pt idx="1">
                  <c:v>7</c:v>
                </c:pt>
                <c:pt idx="2">
                  <c:v>7</c:v>
                </c:pt>
                <c:pt idx="3">
                  <c:v>20</c:v>
                </c:pt>
                <c:pt idx="4">
                  <c:v>5</c:v>
                </c:pt>
                <c:pt idx="5">
                  <c:v>14</c:v>
                </c:pt>
                <c:pt idx="6">
                  <c:v>12</c:v>
                </c:pt>
                <c:pt idx="7">
                  <c:v>7</c:v>
                </c:pt>
                <c:pt idx="8">
                  <c:v>21</c:v>
                </c:pt>
                <c:pt idx="9">
                  <c:v>14</c:v>
                </c:pt>
                <c:pt idx="10">
                  <c:v>5</c:v>
                </c:pt>
                <c:pt idx="11">
                  <c:v>14</c:v>
                </c:pt>
                <c:pt idx="12">
                  <c:v>10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F1-4976-89B1-44102F5703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Sheet1!$A$2:$A$15</c:f>
              <c:strCache>
                <c:ptCount val="14"/>
                <c:pt idx="0">
                  <c:v>Communication</c:v>
                </c:pt>
                <c:pt idx="1">
                  <c:v>Project Initiation</c:v>
                </c:pt>
                <c:pt idx="2">
                  <c:v>Requirement Gathering</c:v>
                </c:pt>
                <c:pt idx="3">
                  <c:v>Planning</c:v>
                </c:pt>
                <c:pt idx="4">
                  <c:v>Scheduling</c:v>
                </c:pt>
                <c:pt idx="5">
                  <c:v>Modeling</c:v>
                </c:pt>
                <c:pt idx="6">
                  <c:v>Analysis</c:v>
                </c:pt>
                <c:pt idx="7">
                  <c:v>Design</c:v>
                </c:pt>
                <c:pt idx="8">
                  <c:v>Construction</c:v>
                </c:pt>
                <c:pt idx="9">
                  <c:v>Coding</c:v>
                </c:pt>
                <c:pt idx="10">
                  <c:v>Test</c:v>
                </c:pt>
                <c:pt idx="11">
                  <c:v>Deployment</c:v>
                </c:pt>
                <c:pt idx="12">
                  <c:v>Feedback</c:v>
                </c:pt>
                <c:pt idx="13">
                  <c:v>Presentation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2-71F1-4976-89B1-44102F570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31339056"/>
        <c:axId val="2131331984"/>
        <c:axId val="0"/>
      </c:bar3DChart>
      <c:catAx>
        <c:axId val="213133905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331984"/>
        <c:crosses val="autoZero"/>
        <c:auto val="1"/>
        <c:lblAlgn val="ctr"/>
        <c:lblOffset val="100"/>
        <c:noMultiLvlLbl val="0"/>
      </c:catAx>
      <c:valAx>
        <c:axId val="213133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33905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E8BD5-CA98-4FC8-AC69-1C8180EB6144}" type="datetimeFigureOut">
              <a:rPr lang="en-US" smtClean="0"/>
              <a:t>11-May-17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96F20-9B2D-44A5-8FC5-F5F4A437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315" y="4436536"/>
            <a:ext cx="10131425" cy="242146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Greener </a:t>
            </a:r>
            <a:r>
              <a:rPr lang="en-US" sz="9600" b="1" dirty="0"/>
              <a:t>Earth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1164" y="5751771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 website on Climate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9" y="195943"/>
            <a:ext cx="2014766" cy="261817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37695" y="2837782"/>
            <a:ext cx="900466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Information system design &amp; software engineering lab</a:t>
            </a:r>
          </a:p>
          <a:p>
            <a:pPr algn="ctr"/>
            <a:r>
              <a:rPr lang="en-US" sz="2400" b="1" dirty="0" err="1" smtClean="0"/>
              <a:t>Cse</a:t>
            </a:r>
            <a:r>
              <a:rPr lang="en-US" sz="2400" b="1" dirty="0" smtClean="0"/>
              <a:t> - 3224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6372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14953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a typeface="Arial Unicode MS" pitchFamily="34" charset="-128"/>
                <a:cs typeface="Arial Unicode MS" pitchFamily="34" charset="-128"/>
              </a:rPr>
              <a:t>	 Project Scheduling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850794"/>
              </p:ext>
            </p:extLst>
          </p:nvPr>
        </p:nvGraphicFramePr>
        <p:xfrm>
          <a:off x="822960" y="1149531"/>
          <a:ext cx="1048412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031">
                  <a:extLst>
                    <a:ext uri="{9D8B030D-6E8A-4147-A177-3AD203B41FA5}">
                      <a16:colId xmlns:a16="http://schemas.microsoft.com/office/drawing/2014/main" val="25462799"/>
                    </a:ext>
                  </a:extLst>
                </a:gridCol>
                <a:gridCol w="2621031">
                  <a:extLst>
                    <a:ext uri="{9D8B030D-6E8A-4147-A177-3AD203B41FA5}">
                      <a16:colId xmlns:a16="http://schemas.microsoft.com/office/drawing/2014/main" val="3439668372"/>
                    </a:ext>
                  </a:extLst>
                </a:gridCol>
                <a:gridCol w="2621031">
                  <a:extLst>
                    <a:ext uri="{9D8B030D-6E8A-4147-A177-3AD203B41FA5}">
                      <a16:colId xmlns:a16="http://schemas.microsoft.com/office/drawing/2014/main" val="4164469269"/>
                    </a:ext>
                  </a:extLst>
                </a:gridCol>
                <a:gridCol w="2621031">
                  <a:extLst>
                    <a:ext uri="{9D8B030D-6E8A-4147-A177-3AD203B41FA5}">
                      <a16:colId xmlns:a16="http://schemas.microsoft.com/office/drawing/2014/main" val="3955201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Predecessor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(Days)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77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24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Project Initiation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453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Requirement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177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514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885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64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03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754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596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53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295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837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284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1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26" y="1"/>
            <a:ext cx="10131425" cy="10319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Gantt Chart</a:t>
            </a:r>
            <a:endParaRPr lang="en-US" sz="6000" b="1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595004"/>
              </p:ext>
            </p:extLst>
          </p:nvPr>
        </p:nvGraphicFramePr>
        <p:xfrm>
          <a:off x="304886" y="1285345"/>
          <a:ext cx="11568504" cy="557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660077" y="1146844"/>
            <a:ext cx="99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11 May 2017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777966" y="1146843"/>
            <a:ext cx="99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21 May 2017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766373" y="1146842"/>
            <a:ext cx="99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31 May 2017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831287" y="1149347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10 June </a:t>
            </a:r>
            <a:r>
              <a:rPr lang="en-US" sz="1200" dirty="0" smtClean="0"/>
              <a:t>2017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88399" y="1154715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 June 2017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884715" y="1170467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30 June 2017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941827" y="1154714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10 July 2017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975647" y="1165277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 July 2017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009467" y="1154544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30 July 2017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066579" y="1144153"/>
            <a:ext cx="1080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9 August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1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58" y="1"/>
            <a:ext cx="10131425" cy="15152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5400" b="1" dirty="0" smtClean="0">
                <a:ea typeface="Arial Unicode MS" pitchFamily="34" charset="-128"/>
                <a:cs typeface="Arial Unicode MS" pitchFamily="34" charset="-128"/>
              </a:rPr>
              <a:t>Risk Analysis</a:t>
            </a:r>
            <a:endParaRPr lang="en-US" sz="54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2" y="1737361"/>
            <a:ext cx="10855235" cy="421930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omic Sans MS" pitchFamily="66" charset="0"/>
              </a:rPr>
              <a:t> Failure of completion the project by deadline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omic Sans MS" pitchFamily="66" charset="0"/>
              </a:rPr>
              <a:t> The client is not satisfied with the design and performance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omic Sans MS" pitchFamily="66" charset="0"/>
              </a:rPr>
              <a:t>Delaying of providing customer service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omic Sans MS" pitchFamily="66" charset="0"/>
              </a:rPr>
              <a:t> Undetected bugs and crashes appears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omic Sans MS" pitchFamily="66" charset="0"/>
              </a:rPr>
              <a:t> Any kind of storage failure may result in wiping out the data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12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58" y="1"/>
            <a:ext cx="10131425" cy="15152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5400" b="1" dirty="0" smtClean="0">
                <a:ea typeface="Arial Unicode MS" pitchFamily="34" charset="-128"/>
                <a:cs typeface="Arial Unicode MS" pitchFamily="34" charset="-128"/>
              </a:rPr>
              <a:t>Conclusion</a:t>
            </a:r>
            <a:endParaRPr lang="en-US" sz="54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2" y="1737361"/>
            <a:ext cx="10855235" cy="4219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Comic Sans MS" pitchFamily="66" charset="0"/>
              </a:rPr>
              <a:t>This report included all the feasibility analysis, risk analysis, project scheduling and a rough sketch of the project. The project we proposed in is possible to complete within deadline and we hope it will be a success with the given resources we have.</a:t>
            </a:r>
          </a:p>
        </p:txBody>
      </p:sp>
    </p:spTree>
    <p:extLst>
      <p:ext uri="{BB962C8B-B14F-4D97-AF65-F5344CB8AC3E}">
        <p14:creationId xmlns:p14="http://schemas.microsoft.com/office/powerpoint/2010/main" val="2161170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58" y="1"/>
            <a:ext cx="10131425" cy="212924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5400" b="1" dirty="0" smtClean="0">
                <a:ea typeface="Arial Unicode MS" pitchFamily="34" charset="-128"/>
                <a:cs typeface="Arial Unicode MS" pitchFamily="34" charset="-128"/>
              </a:rPr>
              <a:t>ANY QUESTIONS?</a:t>
            </a:r>
            <a:endParaRPr lang="en-US" sz="5400" b="1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43" y="2394369"/>
            <a:ext cx="3122853" cy="3570915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965200" dir="12600000" sx="200000" sy="200000" algn="ctr" rotWithShape="0">
              <a:srgbClr val="000000">
                <a:alpha val="0"/>
              </a:srgbClr>
            </a:outerShdw>
            <a:reflection blurRad="12700" stA="30000" endPos="30000" dist="5000" dir="5400000" sy="-100000" algn="bl" rotWithShape="0"/>
            <a:softEdge rad="127000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angle"/>
          </a:sp3d>
        </p:spPr>
      </p:pic>
    </p:spTree>
    <p:extLst>
      <p:ext uri="{BB962C8B-B14F-4D97-AF65-F5344CB8AC3E}">
        <p14:creationId xmlns:p14="http://schemas.microsoft.com/office/powerpoint/2010/main" val="3541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5984" y="940526"/>
            <a:ext cx="11201399" cy="492469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/>
              <a:t>Presented by</a:t>
            </a:r>
          </a:p>
          <a:p>
            <a:pPr algn="ctr"/>
            <a:endParaRPr lang="en-US" sz="6600" dirty="0" smtClean="0"/>
          </a:p>
          <a:p>
            <a:pPr algn="ctr"/>
            <a:endParaRPr lang="en-US" sz="6600" dirty="0" smtClean="0"/>
          </a:p>
          <a:p>
            <a:pPr algn="ctr"/>
            <a:r>
              <a:rPr lang="en-US" sz="3600" dirty="0" smtClean="0"/>
              <a:t>Samin Shahriar </a:t>
            </a:r>
            <a:r>
              <a:rPr lang="en-US" sz="3600" dirty="0" err="1" smtClean="0"/>
              <a:t>tokey</a:t>
            </a:r>
            <a:r>
              <a:rPr lang="en-US" sz="3600" dirty="0" smtClean="0"/>
              <a:t> – 14.02.04.066</a:t>
            </a:r>
          </a:p>
          <a:p>
            <a:pPr algn="ctr"/>
            <a:r>
              <a:rPr lang="en-US" sz="3600" dirty="0" err="1" smtClean="0"/>
              <a:t>Biozid</a:t>
            </a:r>
            <a:r>
              <a:rPr lang="en-US" sz="3600" dirty="0" smtClean="0"/>
              <a:t> </a:t>
            </a:r>
            <a:r>
              <a:rPr lang="en-US" sz="3600" dirty="0" err="1" smtClean="0"/>
              <a:t>niloy</a:t>
            </a:r>
            <a:r>
              <a:rPr lang="en-US" sz="3600" dirty="0" smtClean="0"/>
              <a:t> – 14.02.04.070</a:t>
            </a:r>
          </a:p>
          <a:p>
            <a:pPr algn="ctr"/>
            <a:r>
              <a:rPr lang="en-US" sz="3600" dirty="0" err="1" smtClean="0"/>
              <a:t>naimul</a:t>
            </a:r>
            <a:r>
              <a:rPr lang="en-US" sz="3600" dirty="0"/>
              <a:t> </a:t>
            </a:r>
            <a:r>
              <a:rPr lang="en-US" sz="3600" dirty="0" err="1" smtClean="0"/>
              <a:t>haque</a:t>
            </a:r>
            <a:r>
              <a:rPr lang="en-US" sz="3600" dirty="0" smtClean="0"/>
              <a:t> – 14.02.04.080</a:t>
            </a:r>
          </a:p>
          <a:p>
            <a:pPr algn="ctr"/>
            <a:r>
              <a:rPr lang="en-US" sz="3600" dirty="0" err="1"/>
              <a:t>Sanaul</a:t>
            </a:r>
            <a:r>
              <a:rPr lang="en-US" sz="3600" dirty="0"/>
              <a:t> </a:t>
            </a:r>
            <a:r>
              <a:rPr lang="en-US" sz="3600" dirty="0" err="1" smtClean="0"/>
              <a:t>Miraj</a:t>
            </a:r>
            <a:r>
              <a:rPr lang="en-US" sz="3600" dirty="0"/>
              <a:t> - 14.01.04.131</a:t>
            </a:r>
          </a:p>
        </p:txBody>
      </p:sp>
    </p:spTree>
    <p:extLst>
      <p:ext uri="{BB962C8B-B14F-4D97-AF65-F5344CB8AC3E}">
        <p14:creationId xmlns:p14="http://schemas.microsoft.com/office/powerpoint/2010/main" val="159050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Why greener earth?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Most people are ignorant and careless about climate change. Our goal is to reach out to everyone and to inform them about the effects and consequence of climate 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09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109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Project goals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37361"/>
            <a:ext cx="10131425" cy="4963886"/>
          </a:xfrm>
        </p:spPr>
        <p:txBody>
          <a:bodyPr>
            <a:normAutofit/>
          </a:bodyPr>
          <a:lstStyle/>
          <a:p>
            <a:r>
              <a:rPr lang="en-US" sz="2800" dirty="0"/>
              <a:t>A website dedicated to educate and raise people's awareness for the climate change.</a:t>
            </a:r>
          </a:p>
          <a:p>
            <a:r>
              <a:rPr lang="en-US" sz="2800" dirty="0" smtClean="0"/>
              <a:t>Various </a:t>
            </a:r>
            <a:r>
              <a:rPr lang="en-US" sz="2800" dirty="0"/>
              <a:t>topics , from across the globe, with links to excellent resources explaining the science behind climate change.</a:t>
            </a:r>
          </a:p>
          <a:p>
            <a:r>
              <a:rPr lang="en-US" sz="2800" dirty="0" smtClean="0"/>
              <a:t>Giving people opportunity </a:t>
            </a:r>
            <a:r>
              <a:rPr lang="en-US" sz="2800" dirty="0"/>
              <a:t>to create </a:t>
            </a:r>
            <a:r>
              <a:rPr lang="en-US" sz="2800" dirty="0" smtClean="0"/>
              <a:t>accounts</a:t>
            </a:r>
            <a:r>
              <a:rPr lang="en-US" sz="2800" dirty="0"/>
              <a:t> </a:t>
            </a:r>
            <a:r>
              <a:rPr lang="en-US" sz="2800" smtClean="0"/>
              <a:t>for donation.</a:t>
            </a:r>
            <a:endParaRPr lang="en-US" sz="2800" dirty="0"/>
          </a:p>
          <a:p>
            <a:r>
              <a:rPr lang="en-US" sz="2800" dirty="0" smtClean="0"/>
              <a:t>Making people create </a:t>
            </a:r>
            <a:r>
              <a:rPr lang="en-US" sz="2800" dirty="0"/>
              <a:t>forums and threads to discuss with </a:t>
            </a:r>
            <a:r>
              <a:rPr lang="en-US" sz="2800" dirty="0" smtClean="0"/>
              <a:t>others. </a:t>
            </a:r>
            <a:endParaRPr lang="en-US" sz="2800" dirty="0"/>
          </a:p>
          <a:p>
            <a:r>
              <a:rPr lang="en-US" sz="2800" dirty="0" smtClean="0"/>
              <a:t>Make people read </a:t>
            </a:r>
            <a:r>
              <a:rPr lang="en-US" sz="2800" dirty="0"/>
              <a:t>the latest healthy </a:t>
            </a:r>
            <a:r>
              <a:rPr lang="en-US" sz="2800" dirty="0" smtClean="0"/>
              <a:t>debates and blogs </a:t>
            </a:r>
            <a:r>
              <a:rPr lang="en-US" sz="2800" dirty="0"/>
              <a:t>on environmental concerns, climate change, green living, transport, conservation movements and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FEATURES And Uses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56" y="1097280"/>
            <a:ext cx="10131425" cy="5355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Various blogs from scientists expert in climate science.</a:t>
            </a:r>
          </a:p>
          <a:p>
            <a:r>
              <a:rPr lang="en-US" sz="2400" dirty="0" smtClean="0"/>
              <a:t>Useful links related to climate change.</a:t>
            </a:r>
          </a:p>
          <a:p>
            <a:r>
              <a:rPr lang="en-US" sz="2400" dirty="0" smtClean="0"/>
              <a:t>Create personal accounts.</a:t>
            </a:r>
          </a:p>
          <a:p>
            <a:r>
              <a:rPr lang="en-US" sz="2400" dirty="0" smtClean="0"/>
              <a:t>Opportunity to create discussion forum.</a:t>
            </a:r>
          </a:p>
          <a:p>
            <a:r>
              <a:rPr lang="en-US" sz="2400" dirty="0" smtClean="0"/>
              <a:t>Taking surveys about climate change.</a:t>
            </a:r>
          </a:p>
          <a:p>
            <a:r>
              <a:rPr lang="en-US" sz="2400" dirty="0" smtClean="0"/>
              <a:t>Give Ideas , views and ways to tackle this problem , see what others think about what could be the possible solution.</a:t>
            </a:r>
          </a:p>
          <a:p>
            <a:r>
              <a:rPr lang="en-US" sz="2400" dirty="0" smtClean="0"/>
              <a:t>Opportunity to donate for the betterment of mankind.</a:t>
            </a:r>
          </a:p>
          <a:p>
            <a:r>
              <a:rPr lang="en-US" sz="2400" dirty="0" smtClean="0"/>
              <a:t>Anyone can give ideas without creating an account.</a:t>
            </a:r>
          </a:p>
          <a:p>
            <a:r>
              <a:rPr lang="en-US" sz="2400" dirty="0" smtClean="0"/>
              <a:t>Everybody can view the discussion board and forums.</a:t>
            </a:r>
          </a:p>
          <a:p>
            <a:r>
              <a:rPr lang="en-US" sz="2400" dirty="0" smtClean="0"/>
              <a:t>Dedicated Admin Panel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30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Feasibilities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556" y="1632858"/>
            <a:ext cx="10131425" cy="4820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Technical Feasibility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Economic Feasibility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Operational </a:t>
            </a:r>
            <a:r>
              <a:rPr lang="en-US" sz="3600" dirty="0"/>
              <a:t>Feasibility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7910"/>
            <a:ext cx="10855235" cy="54210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u="sng" dirty="0"/>
              <a:t>As we are using PHP as server side language, it will be </a:t>
            </a:r>
            <a:r>
              <a:rPr lang="en-US" sz="2800" u="sng" dirty="0" smtClean="0"/>
              <a:t>:</a:t>
            </a:r>
            <a:endParaRPr lang="en-US" sz="2800" u="sng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Reliable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Available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Compatible  with any kind of upgrade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u="sng" dirty="0"/>
              <a:t>And using HTML &amp; CSS to make the interface, gives us 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Better &amp; attractive </a:t>
            </a:r>
            <a:r>
              <a:rPr lang="en-US" sz="2800" dirty="0" smtClean="0"/>
              <a:t>design</a:t>
            </a:r>
          </a:p>
          <a:p>
            <a:pPr marL="0" indent="0">
              <a:buNone/>
            </a:pPr>
            <a:endParaRPr lang="en-US" sz="2800" u="sng" dirty="0" smtClean="0"/>
          </a:p>
          <a:p>
            <a:pPr marL="0" indent="0">
              <a:buNone/>
            </a:pPr>
            <a:r>
              <a:rPr lang="en-US" sz="2800" u="sng" dirty="0" smtClean="0"/>
              <a:t>We are using MySQL as our primary database which gives us:</a:t>
            </a:r>
          </a:p>
          <a:p>
            <a:r>
              <a:rPr lang="en-US" sz="2800" dirty="0" smtClean="0"/>
              <a:t>Flexibility and ease of storing various information</a:t>
            </a:r>
          </a:p>
          <a:p>
            <a:r>
              <a:rPr lang="en-US" sz="2800" dirty="0" smtClean="0"/>
              <a:t>Ease of changing any information</a:t>
            </a:r>
          </a:p>
          <a:p>
            <a:r>
              <a:rPr lang="en-US" sz="2800" dirty="0" smtClean="0"/>
              <a:t>Robust and secure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Moreover we will be using JavaScript and </a:t>
            </a:r>
            <a:r>
              <a:rPr lang="en-US" sz="2800" u="sng" dirty="0" err="1" smtClean="0"/>
              <a:t>Jquery</a:t>
            </a:r>
            <a:r>
              <a:rPr lang="en-US" sz="2800" u="sng" dirty="0" smtClean="0"/>
              <a:t> to make the website more responsive and feature rich.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577680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a typeface="Arial Unicode MS" pitchFamily="34" charset="-128"/>
                <a:cs typeface="Arial Unicode MS" pitchFamily="34" charset="-128"/>
              </a:rPr>
              <a:t>Economic Feasibility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7910"/>
            <a:ext cx="10855235" cy="542108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Cost of programmer, debugger, </a:t>
            </a:r>
            <a:r>
              <a:rPr lang="en-US" sz="2800" dirty="0" smtClean="0"/>
              <a:t>tester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Cost of server, storage, internet </a:t>
            </a:r>
            <a:r>
              <a:rPr lang="en-US" sz="2800" dirty="0" smtClean="0"/>
              <a:t>connection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Cost of full system </a:t>
            </a:r>
            <a:r>
              <a:rPr lang="en-US" sz="2800" dirty="0" smtClean="0"/>
              <a:t>study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Salary of </a:t>
            </a:r>
            <a:r>
              <a:rPr lang="en-US" sz="2800" dirty="0" smtClean="0"/>
              <a:t>operators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Handling donations properly</a:t>
            </a:r>
          </a:p>
          <a:p>
            <a:pPr marL="0" indent="0">
              <a:buNone/>
            </a:pP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492329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1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a typeface="Arial Unicode MS" pitchFamily="34" charset="-128"/>
                <a:cs typeface="Arial Unicode MS" pitchFamily="34" charset="-128"/>
              </a:rPr>
              <a:t>Operational Feasibility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7910"/>
            <a:ext cx="10855235" cy="542108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 social awareness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Tackle climate change with the most scientific ways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Free of cost service with voluntary donation opportunities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Provide </a:t>
            </a:r>
            <a:r>
              <a:rPr lang="en-US" sz="2800" dirty="0"/>
              <a:t>24 hour access for the </a:t>
            </a:r>
            <a:r>
              <a:rPr lang="en-US" sz="2800" dirty="0" smtClean="0"/>
              <a:t>users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Provide a secure and friendly interface for the users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Fast and reliable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407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595</TotalTime>
  <Words>604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Comic Sans MS</vt:lpstr>
      <vt:lpstr>Celestial</vt:lpstr>
      <vt:lpstr>Greener Earth  </vt:lpstr>
      <vt:lpstr>PowerPoint Presentation</vt:lpstr>
      <vt:lpstr>Why greener earth?</vt:lpstr>
      <vt:lpstr>Project goals</vt:lpstr>
      <vt:lpstr>FEATURES And Uses</vt:lpstr>
      <vt:lpstr>Feasibilities</vt:lpstr>
      <vt:lpstr>Technical Feasibility</vt:lpstr>
      <vt:lpstr>Economic Feasibility</vt:lpstr>
      <vt:lpstr>Operational Feasibility</vt:lpstr>
      <vt:lpstr>  Project Scheduling</vt:lpstr>
      <vt:lpstr>Gantt Chart</vt:lpstr>
      <vt:lpstr> Risk Analysis</vt:lpstr>
      <vt:lpstr> Conclusion</vt:lpstr>
      <vt:lpstr>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Greener Earth</dc:title>
  <dc:creator>Samin Shahriar Tokey</dc:creator>
  <cp:lastModifiedBy>Samin Shahriar Tokey</cp:lastModifiedBy>
  <cp:revision>38</cp:revision>
  <dcterms:created xsi:type="dcterms:W3CDTF">2017-05-06T15:59:01Z</dcterms:created>
  <dcterms:modified xsi:type="dcterms:W3CDTF">2017-05-10T19:51:23Z</dcterms:modified>
</cp:coreProperties>
</file>