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75" r:id="rId9"/>
    <p:sldId id="278" r:id="rId10"/>
    <p:sldId id="264" r:id="rId11"/>
    <p:sldId id="265" r:id="rId12"/>
    <p:sldId id="266" r:id="rId13"/>
    <p:sldId id="26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544DF-A580-4414-BFA7-57E544B7DBF8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600000" lon="2400000" rev="0"/>
          </a:camera>
          <a:lightRig rig="flat" dir="t"/>
        </a:scene3d>
      </dgm:spPr>
    </dgm:pt>
    <dgm:pt modelId="{81CF61D2-44C2-4146-BEC6-E6F853EF53D3}" type="pres">
      <dgm:prSet presAssocID="{468544DF-A580-4414-BFA7-57E544B7DBF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E5BE282-C471-45AA-8958-9B9F65D62A99}" type="presOf" srcId="{468544DF-A580-4414-BFA7-57E544B7DBF8}" destId="{81CF61D2-44C2-4146-BEC6-E6F853EF53D3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281A-C40A-4D58-803E-5EBCFBD40E3B}" type="datetimeFigureOut">
              <a:rPr lang="en-US" smtClean="0"/>
              <a:t>24-May-17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847A-A4CB-470C-B422-958A0B54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994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802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926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5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1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429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873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455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964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715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80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17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7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53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50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63" y="3483171"/>
            <a:ext cx="9051235" cy="1198943"/>
          </a:xfrm>
        </p:spPr>
        <p:txBody>
          <a:bodyPr/>
          <a:lstStyle/>
          <a:p>
            <a:pPr algn="ctr"/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Greener Earth</a:t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Website On Climate Change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64129"/>
            <a:ext cx="12261669" cy="210351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b="1" dirty="0" smtClean="0"/>
              <a:t>		Samin </a:t>
            </a:r>
            <a:r>
              <a:rPr lang="en-US" b="1" dirty="0"/>
              <a:t>Shahriar </a:t>
            </a:r>
            <a:r>
              <a:rPr lang="en-US" b="1" dirty="0" smtClean="0"/>
              <a:t>Tokey </a:t>
            </a:r>
            <a:r>
              <a:rPr lang="en-US" b="1" dirty="0"/>
              <a:t>– </a:t>
            </a:r>
            <a:r>
              <a:rPr lang="en-US" b="1" dirty="0" smtClean="0"/>
              <a:t>14.02.04.066			</a:t>
            </a:r>
            <a:r>
              <a:rPr lang="en-US" b="1" dirty="0" err="1" smtClean="0"/>
              <a:t>Naimul</a:t>
            </a:r>
            <a:r>
              <a:rPr lang="en-US" b="1" dirty="0" smtClean="0"/>
              <a:t> </a:t>
            </a:r>
            <a:r>
              <a:rPr lang="en-US" b="1" dirty="0" err="1" smtClean="0"/>
              <a:t>Haque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en-US" b="1" dirty="0" smtClean="0"/>
              <a:t>14.02.04.080</a:t>
            </a:r>
            <a:endParaRPr lang="en-US" b="1" dirty="0"/>
          </a:p>
          <a:p>
            <a:r>
              <a:rPr lang="en-US" b="1" dirty="0" smtClean="0"/>
              <a:t>				</a:t>
            </a:r>
            <a:r>
              <a:rPr lang="en-US" b="1" dirty="0" err="1" smtClean="0"/>
              <a:t>Biozid</a:t>
            </a:r>
            <a:r>
              <a:rPr lang="en-US" b="1" dirty="0" smtClean="0"/>
              <a:t> </a:t>
            </a:r>
            <a:r>
              <a:rPr lang="en-US" b="1" dirty="0" err="1" smtClean="0"/>
              <a:t>Niloy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en-US" b="1" dirty="0" smtClean="0"/>
              <a:t>14.02.04.070					</a:t>
            </a:r>
            <a:r>
              <a:rPr lang="en-US" b="1" dirty="0" err="1"/>
              <a:t>Sanaul</a:t>
            </a:r>
            <a:r>
              <a:rPr lang="en-US" b="1" dirty="0"/>
              <a:t> </a:t>
            </a:r>
            <a:r>
              <a:rPr lang="en-US" b="1" dirty="0" err="1"/>
              <a:t>Miraj</a:t>
            </a:r>
            <a:r>
              <a:rPr lang="en-US" b="1" dirty="0"/>
              <a:t> - 14.01.04.131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0797" y="6289829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17668" y="6077313"/>
            <a:ext cx="1062155" cy="49059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0960" y="6217181"/>
            <a:ext cx="130276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Cambria" panose="02040503050406030204" pitchFamily="18" charset="0"/>
              </a:rPr>
              <a:t>25-May-17</a:t>
            </a:r>
            <a:endParaRPr lang="en-US" sz="14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54" y="221779"/>
            <a:ext cx="1485528" cy="19304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82702" y="2152211"/>
            <a:ext cx="749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SYSTEM DESIGN AND SOFTWARE ENGINEERING LAB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7476" y="2528641"/>
            <a:ext cx="430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cap="all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Information Gathering and Interview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769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034" y="214354"/>
            <a:ext cx="948855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Survey Analysis 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908" y="3050541"/>
            <a:ext cx="9169031" cy="4563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42.9% </a:t>
            </a:r>
            <a:r>
              <a:rPr lang="en-US" sz="2400" dirty="0">
                <a:latin typeface="Cambria" panose="02040503050406030204" pitchFamily="18" charset="0"/>
              </a:rPr>
              <a:t>of people </a:t>
            </a:r>
            <a:r>
              <a:rPr lang="en-US" sz="2400" dirty="0" err="1" smtClean="0">
                <a:latin typeface="Cambria" panose="02040503050406030204" pitchFamily="18" charset="0"/>
              </a:rPr>
              <a:t>people</a:t>
            </a:r>
            <a:r>
              <a:rPr lang="en-US" sz="2400" dirty="0" smtClean="0">
                <a:latin typeface="Cambria" panose="02040503050406030204" pitchFamily="18" charset="0"/>
              </a:rPr>
              <a:t> believe that global temperature have increased by 3.00 – 10.00 degree Celsius since 1990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71.4% people’s climate information source is websites</a:t>
            </a:r>
            <a:endParaRPr lang="en-US" sz="2400" dirty="0"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Only 42.9% of people thinks global warming is due to man made causes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57.1% people thinks “Global warming” and “Green house effect” is same.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57.1% people thinks that methane is not a Green house gas.</a:t>
            </a:r>
          </a:p>
          <a:p>
            <a:pPr marL="0" lvl="0" indent="0">
              <a:buNone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808" y="6047444"/>
            <a:ext cx="1284473" cy="365125"/>
          </a:xfrm>
        </p:spPr>
        <p:txBody>
          <a:bodyPr/>
          <a:lstStyle/>
          <a:p>
            <a:r>
              <a:rPr lang="en-US" sz="1600" dirty="0" smtClean="0">
                <a:latin typeface="Cambria" panose="02040503050406030204" pitchFamily="18" charset="0"/>
              </a:rPr>
              <a:t>25-May-17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8090" y="6081316"/>
            <a:ext cx="2172446" cy="365125"/>
          </a:xfrm>
        </p:spPr>
        <p:txBody>
          <a:bodyPr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Telapoka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613839" y="5697472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0666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6105"/>
            <a:ext cx="8996753" cy="100716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Survey Analysis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414" y="1760910"/>
            <a:ext cx="9328058" cy="428045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28.6% people think that Carbon dioxide is not a green house effect</a:t>
            </a:r>
            <a:endParaRPr lang="en-US" sz="2600" dirty="0"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28.8% people think that sea level will not rise due to Global warming</a:t>
            </a:r>
            <a:r>
              <a:rPr lang="en-US" sz="2600" dirty="0">
                <a:latin typeface="Cambria" panose="02040503050406030204" pitchFamily="18" charset="0"/>
              </a:rPr>
              <a:t/>
            </a:r>
            <a:br>
              <a:rPr lang="en-US" sz="2600" dirty="0">
                <a:latin typeface="Cambria" panose="02040503050406030204" pitchFamily="18" charset="0"/>
              </a:rPr>
            </a:br>
            <a:endParaRPr lang="en-US" sz="26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0750" y="6041362"/>
            <a:ext cx="1314230" cy="365125"/>
          </a:xfrm>
        </p:spPr>
        <p:txBody>
          <a:bodyPr/>
          <a:lstStyle/>
          <a:p>
            <a:r>
              <a:rPr lang="en-US" sz="1600" dirty="0" smtClean="0">
                <a:latin typeface="Cambria" panose="02040503050406030204" pitchFamily="18" charset="0"/>
              </a:rPr>
              <a:t>25-May-17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070" y="6041362"/>
            <a:ext cx="2986894" cy="365125"/>
          </a:xfrm>
        </p:spPr>
        <p:txBody>
          <a:bodyPr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Telapoka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422208" y="56388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8258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86" y="789445"/>
            <a:ext cx="9010005" cy="9806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List of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351" y="2001078"/>
            <a:ext cx="9420823" cy="4174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To design </a:t>
            </a:r>
            <a:r>
              <a:rPr lang="en-US" sz="2400" dirty="0">
                <a:latin typeface="Cambria" panose="02040503050406030204" pitchFamily="18" charset="0"/>
              </a:rPr>
              <a:t>the website </a:t>
            </a:r>
            <a:r>
              <a:rPr lang="en-US" sz="2400" dirty="0" smtClean="0">
                <a:latin typeface="Cambria" panose="02040503050406030204" pitchFamily="18" charset="0"/>
              </a:rPr>
              <a:t>with sufficient visual contents to make people view Climate change as a threat. 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To add scientific contents.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To Climate change records.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To add scientific blogs to distinguish between Global warming and Green house effects.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003" y="6041360"/>
            <a:ext cx="1457738" cy="365125"/>
          </a:xfrm>
        </p:spPr>
        <p:txBody>
          <a:bodyPr/>
          <a:lstStyle/>
          <a:p>
            <a:pPr algn="ctr"/>
            <a:r>
              <a:rPr lang="en-US" sz="1600" dirty="0" smtClean="0">
                <a:latin typeface="Cambria" panose="02040503050406030204" pitchFamily="18" charset="0"/>
              </a:rPr>
              <a:t>25-May-17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0221" y="6041359"/>
            <a:ext cx="3099536" cy="365125"/>
          </a:xfrm>
        </p:spPr>
        <p:txBody>
          <a:bodyPr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Telapoka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638183" y="563879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876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364" y="2316859"/>
            <a:ext cx="9129275" cy="3061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The interview and survey process gave us the opportunity to visit and interview different people and helped us a lot to know that people are really ignorant about the climate change. The website will be a fruitful project if  we can reach out to the people , letting them know that the effects of global warming and climate is not just a theoretical concepts rather it’s already very practical in our country.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9259" y="6041361"/>
            <a:ext cx="1721309" cy="365125"/>
          </a:xfrm>
        </p:spPr>
        <p:txBody>
          <a:bodyPr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Telapoka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771639" y="563879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13</a:t>
            </a:r>
            <a:endParaRPr lang="en-US" sz="2400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11277" y="6101686"/>
            <a:ext cx="1330734" cy="304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25-May-17</a:t>
            </a:r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40810" y="295729"/>
            <a:ext cx="9129275" cy="12144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Conclusion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4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sz="7200" dirty="0"/>
              <a:t>Thank you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3" y="2191483"/>
            <a:ext cx="4361384" cy="39697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1311" y="6202465"/>
            <a:ext cx="1269775" cy="304799"/>
          </a:xfrm>
        </p:spPr>
        <p:txBody>
          <a:bodyPr/>
          <a:lstStyle/>
          <a:p>
            <a:r>
              <a:rPr lang="en-US" sz="1600" dirty="0">
                <a:latin typeface="Cambria" panose="02040503050406030204" pitchFamily="18" charset="0"/>
              </a:rPr>
              <a:t>25-May-17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0977" y="6352471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2" y="6107171"/>
            <a:ext cx="1062155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 algn="ctr"/>
              <a:t>14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6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84" y="843362"/>
            <a:ext cx="9488556" cy="145332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Objectives of Information Gathering and Interview</a:t>
            </a:r>
            <a:r>
              <a:rPr lang="en-US" dirty="0">
                <a:latin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74" y="2028921"/>
            <a:ext cx="9183758" cy="40286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identify the required contents for the users.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find necessary </a:t>
            </a:r>
            <a:r>
              <a:rPr lang="en-US" sz="2400" dirty="0">
                <a:latin typeface="Cambria" panose="02040503050406030204" pitchFamily="18" charset="0"/>
              </a:rPr>
              <a:t>scientific facts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to convince people to believe Global Warming. 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gather information from other Websites dedicated to study Climate change.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 gather information about ho</a:t>
            </a:r>
            <a:r>
              <a:rPr lang="en-US" sz="2400" dirty="0">
                <a:latin typeface="Cambria" panose="02040503050406030204" pitchFamily="18" charset="0"/>
              </a:rPr>
              <a:t>w everyone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want to see </a:t>
            </a:r>
            <a:r>
              <a:rPr lang="en-US" sz="2400" dirty="0" smtClean="0">
                <a:latin typeface="Cambria" panose="02040503050406030204" pitchFamily="18" charset="0"/>
              </a:rPr>
              <a:t>Greener </a:t>
            </a:r>
            <a:r>
              <a:rPr lang="en-US" sz="2400" dirty="0">
                <a:latin typeface="Cambria" panose="02040503050406030204" pitchFamily="18" charset="0"/>
              </a:rPr>
              <a:t>Earth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website.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642" y="5960220"/>
            <a:ext cx="1152106" cy="365125"/>
          </a:xfrm>
        </p:spPr>
        <p:txBody>
          <a:bodyPr/>
          <a:lstStyle/>
          <a:p>
            <a:r>
              <a:rPr lang="en-US" sz="1400" dirty="0" smtClean="0">
                <a:latin typeface="Cambria" panose="02040503050406030204" pitchFamily="18" charset="0"/>
              </a:rPr>
              <a:t>25-May-17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2337" y="6035013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 bwMode="gray">
          <a:xfrm>
            <a:off x="10893722" y="5527495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61649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55" y="742121"/>
            <a:ext cx="9381066" cy="1537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latin typeface="Cambria" panose="02040503050406030204" pitchFamily="18" charset="0"/>
              </a:rPr>
              <a:t>Questionnaires and Interview Pattern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2361" y="2358313"/>
            <a:ext cx="4306957" cy="36438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mbria" panose="02040503050406030204" pitchFamily="18" charset="0"/>
              </a:rPr>
              <a:t>Questions to Climate Science Expert.</a:t>
            </a:r>
          </a:p>
          <a:p>
            <a:r>
              <a:rPr lang="en-US" sz="2600" dirty="0">
                <a:latin typeface="Cambria" panose="02040503050406030204" pitchFamily="18" charset="0"/>
              </a:rPr>
              <a:t>Questions to the general people.</a:t>
            </a:r>
          </a:p>
          <a:p>
            <a:r>
              <a:rPr lang="en-US" sz="2600" dirty="0">
                <a:latin typeface="Cambria" panose="02040503050406030204" pitchFamily="18" charset="0"/>
              </a:rPr>
              <a:t>Face to face.</a:t>
            </a:r>
          </a:p>
          <a:p>
            <a:r>
              <a:rPr lang="en-US" sz="2600" dirty="0">
                <a:latin typeface="Cambria" panose="02040503050406030204" pitchFamily="18" charset="0"/>
              </a:rPr>
              <a:t>Diamond structured questions.</a:t>
            </a:r>
          </a:p>
          <a:p>
            <a:r>
              <a:rPr lang="en-US" sz="2600" dirty="0">
                <a:latin typeface="Cambria" panose="02040503050406030204" pitchFamily="18" charset="0"/>
              </a:rPr>
              <a:t>Close-ended questions.</a:t>
            </a:r>
          </a:p>
          <a:p>
            <a:r>
              <a:rPr lang="en-US" sz="2600" dirty="0">
                <a:latin typeface="Cambria" panose="02040503050406030204" pitchFamily="18" charset="0"/>
              </a:rPr>
              <a:t>Open-ended questions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170864"/>
              </p:ext>
            </p:extLst>
          </p:nvPr>
        </p:nvGraphicFramePr>
        <p:xfrm>
          <a:off x="4929809" y="2279373"/>
          <a:ext cx="4346713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5661" y="6081116"/>
            <a:ext cx="1156989" cy="365125"/>
          </a:xfrm>
        </p:spPr>
        <p:txBody>
          <a:bodyPr/>
          <a:lstStyle/>
          <a:p>
            <a:r>
              <a:rPr lang="en-US" sz="1400" dirty="0" smtClean="0">
                <a:latin typeface="Cambria" panose="02040503050406030204" pitchFamily="18" charset="0"/>
              </a:rPr>
              <a:t>25-May-17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327" y="6106673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4" name="Diamond 3"/>
          <p:cNvSpPr/>
          <p:nvPr/>
        </p:nvSpPr>
        <p:spPr>
          <a:xfrm>
            <a:off x="6903076" y="2618441"/>
            <a:ext cx="3155324" cy="32001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 bwMode="gray">
          <a:xfrm>
            <a:off x="10796678" y="579119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8603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3988" cy="117944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Selection of Interview Personnel</a:t>
            </a:r>
            <a:br>
              <a:rPr lang="en-US" sz="4400" b="1" dirty="0">
                <a:latin typeface="Cambria" panose="02040503050406030204" pitchFamily="18" charset="0"/>
              </a:rPr>
            </a:b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850" y="2471531"/>
            <a:ext cx="9037984" cy="43864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Dr. </a:t>
            </a:r>
            <a:r>
              <a:rPr lang="en-US" b="1" dirty="0" err="1" smtClean="0"/>
              <a:t>Maksud</a:t>
            </a:r>
            <a:r>
              <a:rPr lang="en-US" b="1" dirty="0" smtClean="0"/>
              <a:t> </a:t>
            </a:r>
            <a:r>
              <a:rPr lang="en-US" b="1" dirty="0"/>
              <a:t>Kamal</a:t>
            </a:r>
          </a:p>
          <a:p>
            <a:r>
              <a:rPr lang="en-US" b="1" dirty="0"/>
              <a:t>Designation:  Dean</a:t>
            </a:r>
          </a:p>
          <a:p>
            <a:r>
              <a:rPr lang="en-US" dirty="0"/>
              <a:t>Faculty of Earth and Environmental Sciences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Reason of selection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He is an expert in Environmental Science.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He is also working on the Climate Science Research Bangladesh.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He knows </a:t>
            </a:r>
            <a:r>
              <a:rPr lang="en-US" dirty="0"/>
              <a:t>Why Some Conservatives Can’t Accept That Climate Change Is 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He can tell what kind of contents bring forth on our website to make people feel that climate change is a real threat.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998" y="6041361"/>
            <a:ext cx="1610255" cy="365125"/>
          </a:xfrm>
        </p:spPr>
        <p:txBody>
          <a:bodyPr/>
          <a:lstStyle/>
          <a:p>
            <a:r>
              <a:rPr lang="en-US" sz="1400" dirty="0" smtClean="0">
                <a:latin typeface="Cambria" panose="02040503050406030204" pitchFamily="18" charset="0"/>
              </a:rPr>
              <a:t>25-May-17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35660" y="6115875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945635" y="57320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58941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03" y="295729"/>
            <a:ext cx="9924405" cy="144448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Place of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811" y="1914181"/>
            <a:ext cx="9208788" cy="3611219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Universities of Dhaka City.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Online through Facebook.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Websites and pages of different global warming websites.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14374" y="6052985"/>
            <a:ext cx="1314425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25-May-17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5737" y="6052985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998499" y="559009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6504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02" y="239286"/>
            <a:ext cx="9719271" cy="12987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Participants of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067" y="1811933"/>
            <a:ext cx="7911548" cy="3880773"/>
          </a:xfrm>
        </p:spPr>
        <p:txBody>
          <a:bodyPr/>
          <a:lstStyle/>
          <a:p>
            <a:pPr lvl="1"/>
            <a:r>
              <a:rPr lang="en-US" sz="2400" dirty="0">
                <a:latin typeface="Cambria" panose="02040503050406030204" pitchFamily="18" charset="0"/>
              </a:rPr>
              <a:t>Students of AUST.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Friends and family of our Facebook 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0434" y="5966640"/>
            <a:ext cx="1385530" cy="439847"/>
          </a:xfrm>
        </p:spPr>
        <p:txBody>
          <a:bodyPr/>
          <a:lstStyle/>
          <a:p>
            <a:r>
              <a:rPr lang="en-US" sz="1400" dirty="0" smtClean="0">
                <a:latin typeface="Cambria" panose="02040503050406030204" pitchFamily="18" charset="0"/>
              </a:rPr>
              <a:t>25-May-17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8970" y="6101686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735717" y="580271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4530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and Answers of survey in form of Pie </a:t>
            </a:r>
            <a:r>
              <a:rPr lang="en-US" dirty="0" smtClean="0"/>
              <a:t>chart and bar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46" y="2946557"/>
            <a:ext cx="5764910" cy="2702770"/>
          </a:xfr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01" y="6052859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400" dirty="0" err="1" smtClean="0"/>
              <a:t>Telapoka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0920" y="6041361"/>
            <a:ext cx="1062155" cy="490599"/>
          </a:xfrm>
        </p:spPr>
        <p:txBody>
          <a:bodyPr/>
          <a:lstStyle/>
          <a:p>
            <a:pPr algn="ctr"/>
            <a:fld id="{6FF9F0C5-380F-41C2-899A-BAC0F0927E16}" type="slidenum">
              <a:rPr lang="en-US" sz="2400" smtClean="0">
                <a:solidFill>
                  <a:schemeClr val="tx1"/>
                </a:solidFill>
              </a:rPr>
              <a:pPr algn="ctr"/>
              <a:t>7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19" y="2946557"/>
            <a:ext cx="5603547" cy="270277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344557" y="6041361"/>
            <a:ext cx="130276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Cambria" panose="02040503050406030204" pitchFamily="18" charset="0"/>
              </a:rPr>
              <a:t>25-May-17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50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 of survey in form of Pie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26" y="2859643"/>
            <a:ext cx="5703010" cy="2806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726" y="6254088"/>
            <a:ext cx="1471285" cy="304799"/>
          </a:xfrm>
        </p:spPr>
        <p:txBody>
          <a:bodyPr/>
          <a:lstStyle/>
          <a:p>
            <a:pPr algn="ctr"/>
            <a:r>
              <a:rPr lang="en-US" sz="1400" dirty="0" smtClean="0"/>
              <a:t>25-May-17</a:t>
            </a:r>
            <a:endParaRPr lang="en-US" sz="14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8539" y="6272839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0623" y="6161187"/>
            <a:ext cx="1062155" cy="490599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61" y="2859643"/>
            <a:ext cx="5301822" cy="2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2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 of survey in form of </a:t>
            </a:r>
            <a:r>
              <a:rPr lang="en-US" dirty="0" smtClean="0"/>
              <a:t>bar diagra</a:t>
            </a:r>
            <a:r>
              <a:rPr lang="en-US" dirty="0"/>
              <a:t>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1" y="3052965"/>
            <a:ext cx="4936083" cy="278177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806" y="6207524"/>
            <a:ext cx="1915423" cy="304799"/>
          </a:xfrm>
        </p:spPr>
        <p:txBody>
          <a:bodyPr/>
          <a:lstStyle/>
          <a:p>
            <a:pPr algn="ctr"/>
            <a:r>
              <a:rPr lang="en-US" sz="1600" dirty="0" smtClean="0"/>
              <a:t>25-May-17</a:t>
            </a:r>
            <a:endParaRPr lang="en-US" sz="16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73" y="6207524"/>
            <a:ext cx="3859795" cy="304801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27993" y="6114623"/>
            <a:ext cx="1062155" cy="490599"/>
          </a:xfrm>
        </p:spPr>
        <p:txBody>
          <a:bodyPr/>
          <a:lstStyle/>
          <a:p>
            <a:pPr algn="ctr"/>
            <a:fld id="{6FF9F0C5-380F-41C2-899A-BAC0F0927E16}" type="slidenum">
              <a:rPr lang="en-US" sz="2400" smtClean="0">
                <a:solidFill>
                  <a:schemeClr val="tx1"/>
                </a:solidFill>
              </a:rPr>
              <a:pPr algn="ctr"/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81" y="3052964"/>
            <a:ext cx="5463581" cy="27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09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2011</TotalTime>
  <Words>451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Cambria</vt:lpstr>
      <vt:lpstr>Century Gothic</vt:lpstr>
      <vt:lpstr>Times New Roman</vt:lpstr>
      <vt:lpstr>Vrinda</vt:lpstr>
      <vt:lpstr>Wingdings</vt:lpstr>
      <vt:lpstr>Wingdings 2</vt:lpstr>
      <vt:lpstr>Quotable</vt:lpstr>
      <vt:lpstr>Greener Earth A Website On Climate Change</vt:lpstr>
      <vt:lpstr>Objectives of Information Gathering and Interview </vt:lpstr>
      <vt:lpstr>Questionnaires and Interview Pattern </vt:lpstr>
      <vt:lpstr>Selection of Interview Personnel </vt:lpstr>
      <vt:lpstr>Place of Survey</vt:lpstr>
      <vt:lpstr>Participants of Survey</vt:lpstr>
      <vt:lpstr>Questions and Answers of survey in form of Pie chart and bar diagram</vt:lpstr>
      <vt:lpstr>Questions and Answers of survey in form of Pie chart</vt:lpstr>
      <vt:lpstr>Questions and Answers of survey in form of bar diagram</vt:lpstr>
      <vt:lpstr>Survey Analysis </vt:lpstr>
      <vt:lpstr>Survey Analysis </vt:lpstr>
      <vt:lpstr>List of Activities</vt:lpstr>
      <vt:lpstr>PowerPoint Presentation</vt:lpstr>
      <vt:lpstr>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TEAM FROSTBITE</dc:title>
  <dc:creator>Swarnali Hridima Roy</dc:creator>
  <cp:lastModifiedBy>Samin Shahriar Tokey</cp:lastModifiedBy>
  <cp:revision>63</cp:revision>
  <dcterms:created xsi:type="dcterms:W3CDTF">2016-12-15T18:40:57Z</dcterms:created>
  <dcterms:modified xsi:type="dcterms:W3CDTF">2017-05-24T15:30:33Z</dcterms:modified>
</cp:coreProperties>
</file>