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9F3CB-60AB-4B9D-9DF3-D58809325E0C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56AF3-18F3-4376-BCB4-9B3D692E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A03-1879-415A-A5ED-61CB06BD13E5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E044-252D-4170-9C2A-1AA6A6A91BC3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CCB0-8E6B-409B-A6A6-A5B60E2F164F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A9B9-F92C-4387-8648-2BB074B69FAE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9B8BED-21A8-4E38-A7F7-95F178BC625D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8C9-92D5-4888-8CFA-63792734146B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87C9-C025-49CF-83C8-626BA7D9592D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5CF8-5573-4740-915A-770EFABFAFB9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21FE-D9FA-4F8A-9A07-D01C9DCD5EA2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ECE-9373-43A5-B3DF-2FA1F0FD0B12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BDA-24D1-4AEE-8712-7AD702F15790}" type="datetime1">
              <a:rPr lang="en-US" smtClean="0"/>
              <a:t>8/2/2017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5E2CED1-DE1A-4A4F-B706-226B20F6A4F4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350E-58E9-4159-B123-972A407C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Testing conventional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792A-5FE5-43E6-B876-EB8CD4A2D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Chapter 18</a:t>
            </a:r>
          </a:p>
        </p:txBody>
      </p:sp>
    </p:spTree>
    <p:extLst>
      <p:ext uri="{BB962C8B-B14F-4D97-AF65-F5344CB8AC3E}">
        <p14:creationId xmlns:p14="http://schemas.microsoft.com/office/powerpoint/2010/main" val="326805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3EE-3B0D-4F10-8B98-AAE9A038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 V(G)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B2EA-88C7-4B9E-8690-D4692F45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 Method: </a:t>
            </a:r>
            <a:r>
              <a:rPr lang="en-US" sz="2800" dirty="0" err="1"/>
              <a:t>McCabes</a:t>
            </a:r>
            <a:r>
              <a:rPr lang="en-US" sz="2800" dirty="0"/>
              <a:t> </a:t>
            </a:r>
            <a:r>
              <a:rPr lang="en-US" sz="2800" dirty="0" err="1"/>
              <a:t>cyclomatic</a:t>
            </a:r>
            <a:r>
              <a:rPr lang="en-US" sz="2800" dirty="0"/>
              <a:t> metric of a graph G.</a:t>
            </a:r>
          </a:p>
          <a:p>
            <a:pPr marL="274320" lvl="1" indent="0">
              <a:buNone/>
            </a:pPr>
            <a:r>
              <a:rPr lang="en-US" sz="2400" dirty="0"/>
              <a:t>			V(G) = e – n + 2</a:t>
            </a:r>
          </a:p>
          <a:p>
            <a:pPr marL="274320" lvl="1" indent="0">
              <a:buNone/>
            </a:pPr>
            <a:r>
              <a:rPr lang="en-US" sz="2400" dirty="0"/>
              <a:t>	where e = edges</a:t>
            </a:r>
          </a:p>
          <a:p>
            <a:pPr marL="274320" lvl="1" indent="0">
              <a:buNone/>
            </a:pPr>
            <a:r>
              <a:rPr lang="en-US" sz="2400" dirty="0"/>
              <a:t>	             n = nodes</a:t>
            </a:r>
          </a:p>
          <a:p>
            <a:pPr marL="274320" lvl="1" indent="0">
              <a:buNone/>
            </a:pPr>
            <a:r>
              <a:rPr lang="en-US" sz="2400" dirty="0"/>
              <a:t>       	             P = Connected Components</a:t>
            </a:r>
          </a:p>
          <a:p>
            <a:r>
              <a:rPr lang="en-US" sz="2800" dirty="0"/>
              <a:t>Second Method: predicate node + 1</a:t>
            </a:r>
          </a:p>
          <a:p>
            <a:r>
              <a:rPr lang="en-US" sz="2800" dirty="0"/>
              <a:t>Third Method: number of Regions</a:t>
            </a:r>
          </a:p>
          <a:p>
            <a:pPr marL="274320" lvl="1" indent="0">
              <a:buNone/>
            </a:pPr>
            <a:r>
              <a:rPr lang="en-US" sz="2400" dirty="0"/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3E10D-5638-4AD4-8943-9E3407F9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D4D5-DEEA-48F5-9B18-DFB4C9C4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1630-1487-44F2-BC5D-62650B47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41965"/>
            <a:ext cx="8047648" cy="52160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58025-0BA0-4FB4-B313-ECA18833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6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84FC-7A89-4CC6-881A-953DC718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0F8A2-A5BF-456E-A992-B1FC1EAE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3" y="1666875"/>
            <a:ext cx="9391650" cy="51911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B250A5-2881-4433-A4E9-B68A553A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8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3342-7CC9-43EE-AC9F-92F1767B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A1183-A05E-421D-A9D7-81058B8B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78" y="2011785"/>
            <a:ext cx="9130747" cy="48462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D75C-A8E1-4C8A-854B-E5ABBC9D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7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61AA-FB41-4CB1-ADF5-90AE343B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7D2-5BC9-4040-B7B8-7ECD5B57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“Functionality of software under test is checked without looking at the internal code structure, implementation details or knowledge of internal paths of the software”.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2AA6F-B9C7-4C6B-94F4-CFA6F258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0F0-2235-4F90-BCF3-9E3275AE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B844-6876-4A64-872C-80074263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Gray box testing is the testing of software application using effective combination of both White box testing &amp; Black box testing method.</a:t>
            </a:r>
          </a:p>
          <a:p>
            <a:pPr algn="just"/>
            <a:r>
              <a:rPr lang="en-US" sz="2600" dirty="0"/>
              <a:t>In the </a:t>
            </a:r>
            <a:r>
              <a:rPr lang="en-US" sz="2600" b="1" dirty="0"/>
              <a:t>Gray box testing</a:t>
            </a:r>
            <a:r>
              <a:rPr lang="en-US" sz="2600" dirty="0"/>
              <a:t> tester is usually has knowledge of limited access of code and based on this knowledge the test cases are designed.</a:t>
            </a:r>
          </a:p>
          <a:p>
            <a:pPr algn="just"/>
            <a:r>
              <a:rPr lang="en-US" sz="2600" dirty="0"/>
              <a:t>In Gray box testing, tester doesn’t have the knowledge in detailed.</a:t>
            </a:r>
          </a:p>
          <a:p>
            <a:pPr algn="just"/>
            <a:r>
              <a:rPr lang="en-US" sz="2600" dirty="0"/>
              <a:t>To test the Web Services application usually the Gray box testing is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2202C-5244-4C8D-A2D0-868518A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71DE-6D99-4F12-92F3-7D0E331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C932-51EE-4C07-ADFF-90FFB78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/>
              <a:t>A more appropriate definition is:</a:t>
            </a:r>
          </a:p>
          <a:p>
            <a:pPr marL="0" indent="0" algn="just">
              <a:buNone/>
            </a:pPr>
            <a:endParaRPr lang="en-US" sz="4400" dirty="0"/>
          </a:p>
          <a:p>
            <a:pPr marL="0" indent="0" algn="just">
              <a:buNone/>
            </a:pPr>
            <a:r>
              <a:rPr lang="en-US" sz="4400" dirty="0"/>
              <a:t>“Testing is the process of executing a program with the intent of finding errors”.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9E14-72DC-4817-87E3-B61B042B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5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F18-F560-4067-BF09-898C0F18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Test case design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EF33-A209-45EF-A178-43553377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000" dirty="0"/>
              <a:t>Functional Testing (Black Box Testing)</a:t>
            </a:r>
          </a:p>
          <a:p>
            <a:pPr lvl="8" algn="just"/>
            <a:r>
              <a:rPr lang="en-US" sz="2800" dirty="0"/>
              <a:t>Equivalence Partitioning</a:t>
            </a:r>
          </a:p>
          <a:p>
            <a:pPr lvl="8" algn="just"/>
            <a:r>
              <a:rPr lang="en-US" sz="2800" dirty="0"/>
              <a:t>Boundary Value Analysis</a:t>
            </a:r>
          </a:p>
          <a:p>
            <a:pPr lvl="8" algn="just"/>
            <a:r>
              <a:rPr lang="en-US" sz="2800" dirty="0"/>
              <a:t>Comparison Testing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Structural Testing (White Box Testing)</a:t>
            </a:r>
          </a:p>
          <a:p>
            <a:pPr lvl="8" algn="just"/>
            <a:r>
              <a:rPr lang="en-US" sz="2600" dirty="0"/>
              <a:t>Basis Path Testing</a:t>
            </a:r>
          </a:p>
          <a:p>
            <a:pPr lvl="8" algn="just"/>
            <a:r>
              <a:rPr lang="en-US" sz="2600" dirty="0"/>
              <a:t>Control Structure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8C69-6AFE-467F-B573-56396BEC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4500-9314-4B38-B453-A6023E8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Path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83A8-8460-4AAD-BB22-E9EC9381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For Deriving Test Cases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Step 1: Using the design or code, draw the corresponding flow graph.</a:t>
            </a:r>
          </a:p>
          <a:p>
            <a:pPr algn="just"/>
            <a:r>
              <a:rPr lang="en-US" sz="2800" dirty="0"/>
              <a:t>Step 2: Draw the DD Path Graph</a:t>
            </a:r>
          </a:p>
          <a:p>
            <a:pPr algn="just"/>
            <a:r>
              <a:rPr lang="en-US" sz="2800" dirty="0"/>
              <a:t>Step 3: Determine the </a:t>
            </a:r>
            <a:r>
              <a:rPr lang="en-US" sz="2800" dirty="0" err="1"/>
              <a:t>cyclomatic</a:t>
            </a:r>
            <a:r>
              <a:rPr lang="en-US" sz="2800" dirty="0"/>
              <a:t> complexity of the flow graph</a:t>
            </a:r>
          </a:p>
          <a:p>
            <a:pPr algn="just"/>
            <a:r>
              <a:rPr lang="en-US" sz="2800" dirty="0"/>
              <a:t>Step 4: Determine a basis set of independent </a:t>
            </a:r>
            <a:r>
              <a:rPr lang="en-US" sz="2800" dirty="0" err="1"/>
              <a:t>pahts</a:t>
            </a:r>
            <a:endParaRPr lang="en-US" sz="2800" dirty="0"/>
          </a:p>
          <a:p>
            <a:pPr algn="just"/>
            <a:r>
              <a:rPr lang="en-US" sz="2800" dirty="0"/>
              <a:t>Step 5: Prepare test cases that will force execution of each path in the basis set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C280-E0BC-4259-AF0C-9FB9EFBD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996B-DEC4-4EE9-B093-4B5C0997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D277-FF47-436B-870E-05708B34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control flow of a program can be analyzed using a graphical representation known as flow graph. The flow graph is a directed graph in which node represents statement, and edges represents flow of control.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In other word, a control flow graph describes how the control flows through the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A89D-8BD5-41A1-A471-6AD8914B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8DDC-D59F-49A9-9EF9-B335AA8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graph(CFG)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88B5D1-E0E7-4ECD-AE89-691E7D731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808555"/>
            <a:ext cx="5404237" cy="494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7EBD7-E15F-406B-B742-F55B07AF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21" y="1808554"/>
            <a:ext cx="2587210" cy="49435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66D7-FEC1-492B-B73C-5BEC589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749-BA47-4D76-B69E-A8A39350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path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8470-D3A5-46C0-AF4C-CD521E2B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graph generation is the first step of path testing. The second step is to draw a DD path graph from the flow graph.</a:t>
            </a:r>
          </a:p>
          <a:p>
            <a:endParaRPr lang="en-US" dirty="0"/>
          </a:p>
          <a:p>
            <a:r>
              <a:rPr lang="en-US" dirty="0"/>
              <a:t>The DD path graph is known as decision to decision path graph. Here, we concentrate only on decision nodes.</a:t>
            </a:r>
          </a:p>
          <a:p>
            <a:endParaRPr lang="en-US" dirty="0"/>
          </a:p>
          <a:p>
            <a:r>
              <a:rPr lang="en-US" dirty="0"/>
              <a:t>The nodes of flow graph, which are in a sequence and combined in a single node.</a:t>
            </a:r>
          </a:p>
          <a:p>
            <a:endParaRPr lang="en-US" dirty="0"/>
          </a:p>
          <a:p>
            <a:r>
              <a:rPr lang="en-US" dirty="0"/>
              <a:t>DD path graph is a directed graph in which nodes are sequence of statements and edge represent control flow between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55D3-E61C-4F60-AAEA-4157925C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79EDC-DEDF-4A9E-9F32-2A4D8E39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9" y="0"/>
            <a:ext cx="8243668" cy="6872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89A4-4AAD-4961-9A0F-F7B9C1E5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1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5A8A-B6FF-4403-934E-E9ED6A80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path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FF3C-B745-4FFA-882E-FE83A6A1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The DD path graph is used to find independent paths. We are interested to execute all independent paths at least once during path testing.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It is quite interesting to use independent paths in order to insure that</a:t>
            </a:r>
          </a:p>
          <a:p>
            <a:pPr lvl="3" algn="just"/>
            <a:r>
              <a:rPr lang="en-US" sz="2400" dirty="0"/>
              <a:t>Every Statement in the program has been executed at least once.</a:t>
            </a:r>
          </a:p>
          <a:p>
            <a:pPr lvl="3" algn="just"/>
            <a:r>
              <a:rPr lang="en-US" sz="2400" dirty="0"/>
              <a:t>Every branch has been exercised for true and false condition.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9825D-9BD3-4AAB-8988-8F1C5862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1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99</TotalTime>
  <Words>442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Testing conventional Application</vt:lpstr>
      <vt:lpstr>Software Testing </vt:lpstr>
      <vt:lpstr>Test case design techniques</vt:lpstr>
      <vt:lpstr>Basis Path testing</vt:lpstr>
      <vt:lpstr>Control flow graph</vt:lpstr>
      <vt:lpstr>Control flow graph(CFG)</vt:lpstr>
      <vt:lpstr>DD path graph</vt:lpstr>
      <vt:lpstr>PowerPoint Presentation</vt:lpstr>
      <vt:lpstr>Independent path </vt:lpstr>
      <vt:lpstr>Cyclomatic complexity V(G)</vt:lpstr>
      <vt:lpstr>Cyclomatic Complexity</vt:lpstr>
      <vt:lpstr>Cyclomatic Complexity</vt:lpstr>
      <vt:lpstr>Independent Path</vt:lpstr>
      <vt:lpstr>Black box testing</vt:lpstr>
      <vt:lpstr>Gray Box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Rahat Mushfiq</dc:creator>
  <cp:lastModifiedBy>Rahat Mushfiq</cp:lastModifiedBy>
  <cp:revision>11</cp:revision>
  <dcterms:created xsi:type="dcterms:W3CDTF">2017-08-01T19:30:26Z</dcterms:created>
  <dcterms:modified xsi:type="dcterms:W3CDTF">2017-08-01T21:10:17Z</dcterms:modified>
</cp:coreProperties>
</file>