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8237-DDEF-4C74-BF17-234ADC18A4F1}" type="datetimeFigureOut">
              <a:rPr lang="en-US" smtClean="0"/>
              <a:t>25-Jul-17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D61F-DF0B-43F9-A242-3CE4A572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8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8237-DDEF-4C74-BF17-234ADC18A4F1}" type="datetimeFigureOut">
              <a:rPr lang="en-US" smtClean="0"/>
              <a:t>25-Jul-17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D61F-DF0B-43F9-A242-3CE4A572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3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8237-DDEF-4C74-BF17-234ADC18A4F1}" type="datetimeFigureOut">
              <a:rPr lang="en-US" smtClean="0"/>
              <a:t>25-Jul-17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D61F-DF0B-43F9-A242-3CE4A572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8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8237-DDEF-4C74-BF17-234ADC18A4F1}" type="datetimeFigureOut">
              <a:rPr lang="en-US" smtClean="0"/>
              <a:t>25-Jul-17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D61F-DF0B-43F9-A242-3CE4A572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0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8237-DDEF-4C74-BF17-234ADC18A4F1}" type="datetimeFigureOut">
              <a:rPr lang="en-US" smtClean="0"/>
              <a:t>25-Jul-17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D61F-DF0B-43F9-A242-3CE4A572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1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8237-DDEF-4C74-BF17-234ADC18A4F1}" type="datetimeFigureOut">
              <a:rPr lang="en-US" smtClean="0"/>
              <a:t>25-Jul-17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D61F-DF0B-43F9-A242-3CE4A572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5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8237-DDEF-4C74-BF17-234ADC18A4F1}" type="datetimeFigureOut">
              <a:rPr lang="en-US" smtClean="0"/>
              <a:t>25-Jul-17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D61F-DF0B-43F9-A242-3CE4A572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1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8237-DDEF-4C74-BF17-234ADC18A4F1}" type="datetimeFigureOut">
              <a:rPr lang="en-US" smtClean="0"/>
              <a:t>25-Jul-17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D61F-DF0B-43F9-A242-3CE4A572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5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8237-DDEF-4C74-BF17-234ADC18A4F1}" type="datetimeFigureOut">
              <a:rPr lang="en-US" smtClean="0"/>
              <a:t>25-Jul-17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D61F-DF0B-43F9-A242-3CE4A572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3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8237-DDEF-4C74-BF17-234ADC18A4F1}" type="datetimeFigureOut">
              <a:rPr lang="en-US" smtClean="0"/>
              <a:t>25-Jul-17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D61F-DF0B-43F9-A242-3CE4A572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8237-DDEF-4C74-BF17-234ADC18A4F1}" type="datetimeFigureOut">
              <a:rPr lang="en-US" smtClean="0"/>
              <a:t>25-Jul-17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D61F-DF0B-43F9-A242-3CE4A572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1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E8237-DDEF-4C74-BF17-234ADC18A4F1}" type="datetimeFigureOut">
              <a:rPr lang="en-US" smtClean="0"/>
              <a:t>25-Jul-17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9D61F-DF0B-43F9-A242-3CE4A572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7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25" y="274638"/>
            <a:ext cx="4200525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First Come First SERVE(FCFS)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81425" y="1085850"/>
            <a:ext cx="4200525" cy="538810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ALGORITHM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 Start the process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2. Declare the array size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3. Get the number of processes to be inserted</a:t>
            </a:r>
          </a:p>
          <a:p>
            <a:pPr>
              <a:buNone/>
            </a:pPr>
            <a:r>
              <a:rPr lang="en-US" dirty="0" smtClean="0"/>
              <a:t>4. Get the value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5. Start with the first process from it’s initial position let other process to be in queue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6. Calculate the total number of burst time </a:t>
            </a:r>
          </a:p>
          <a:p>
            <a:pPr>
              <a:buNone/>
            </a:pPr>
            <a:r>
              <a:rPr lang="en-US" dirty="0" smtClean="0"/>
              <a:t>7.  Display the values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8. Stop the process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7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25" y="274638"/>
            <a:ext cx="4200525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First Come First SERVE(FCFS)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81425" y="1085850"/>
            <a:ext cx="4200525" cy="538810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u="sng" dirty="0" smtClean="0"/>
              <a:t>OUTPUT: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enter the number of process 4</a:t>
            </a:r>
          </a:p>
          <a:p>
            <a:pPr>
              <a:buNone/>
            </a:pPr>
            <a:r>
              <a:rPr lang="en-US" dirty="0" smtClean="0"/>
              <a:t>enter the burst times</a:t>
            </a:r>
          </a:p>
          <a:p>
            <a:pPr>
              <a:buNone/>
            </a:pPr>
            <a:r>
              <a:rPr lang="en-US" dirty="0" smtClean="0"/>
              <a:t>4  9  8  3</a:t>
            </a:r>
          </a:p>
          <a:p>
            <a:pPr>
              <a:buNone/>
            </a:pPr>
            <a:r>
              <a:rPr lang="en-US" dirty="0" smtClean="0"/>
              <a:t>enter the arrival times</a:t>
            </a:r>
          </a:p>
          <a:p>
            <a:pPr>
              <a:buNone/>
            </a:pPr>
            <a:r>
              <a:rPr lang="en-US" dirty="0" smtClean="0"/>
              <a:t>0  2  4  3</a:t>
            </a:r>
          </a:p>
          <a:p>
            <a:pPr>
              <a:buNone/>
            </a:pPr>
            <a:r>
              <a:rPr lang="en-US" dirty="0" smtClean="0"/>
              <a:t>        process        waiting time     turn </a:t>
            </a:r>
            <a:r>
              <a:rPr lang="en-US" dirty="0" err="1" smtClean="0"/>
              <a:t>arround</a:t>
            </a:r>
            <a:r>
              <a:rPr lang="en-US" dirty="0" smtClean="0"/>
              <a:t> time</a:t>
            </a:r>
          </a:p>
          <a:p>
            <a:pPr>
              <a:buNone/>
            </a:pPr>
            <a:r>
              <a:rPr lang="en-US" dirty="0" smtClean="0"/>
              <a:t>            p0                       0             	       4</a:t>
            </a:r>
          </a:p>
          <a:p>
            <a:pPr>
              <a:buNone/>
            </a:pPr>
            <a:r>
              <a:rPr lang="en-US" dirty="0" smtClean="0"/>
              <a:t>            p1           	   2              	      11</a:t>
            </a:r>
          </a:p>
          <a:p>
            <a:pPr>
              <a:buNone/>
            </a:pPr>
            <a:r>
              <a:rPr lang="en-US" dirty="0" smtClean="0"/>
              <a:t>            p2            	   9           	      17</a:t>
            </a:r>
          </a:p>
          <a:p>
            <a:pPr>
              <a:buNone/>
            </a:pPr>
            <a:r>
              <a:rPr lang="en-US" dirty="0" smtClean="0"/>
              <a:t>            p3            	  18           	      21</a:t>
            </a:r>
          </a:p>
          <a:p>
            <a:pPr>
              <a:buNone/>
            </a:pPr>
            <a:r>
              <a:rPr lang="en-US" dirty="0" smtClean="0"/>
              <a:t>the average waiting time is 7.250000</a:t>
            </a:r>
          </a:p>
          <a:p>
            <a:pPr>
              <a:buNone/>
            </a:pPr>
            <a:r>
              <a:rPr lang="en-US" dirty="0" smtClean="0"/>
              <a:t>the average turn around time is 13.250000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3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25" y="274638"/>
            <a:ext cx="4200525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Shortest Job First (SJF)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98501" y="1085850"/>
            <a:ext cx="6645499" cy="538810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4800" b="1" dirty="0" smtClean="0"/>
              <a:t>ALGORITHM</a:t>
            </a:r>
            <a:endParaRPr lang="en-US" sz="4800" dirty="0" smtClean="0"/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r>
              <a:rPr lang="en-US" sz="4800" dirty="0" smtClean="0"/>
              <a:t>1. Start the process</a:t>
            </a:r>
          </a:p>
          <a:p>
            <a:pPr>
              <a:buNone/>
            </a:pPr>
            <a:r>
              <a:rPr lang="en-US" sz="4800" dirty="0" smtClean="0"/>
              <a:t>2</a:t>
            </a:r>
            <a:r>
              <a:rPr lang="en-US" sz="4800" dirty="0" smtClean="0"/>
              <a:t>. Declare the array size</a:t>
            </a:r>
          </a:p>
          <a:p>
            <a:pPr>
              <a:buNone/>
            </a:pPr>
            <a:r>
              <a:rPr lang="en-US" sz="4800" dirty="0" smtClean="0"/>
              <a:t>3</a:t>
            </a:r>
            <a:r>
              <a:rPr lang="en-US" sz="4800" dirty="0" smtClean="0"/>
              <a:t>. Get the number of elements to be inserted</a:t>
            </a:r>
          </a:p>
          <a:p>
            <a:pPr>
              <a:buNone/>
            </a:pPr>
            <a:r>
              <a:rPr lang="en-US" sz="4800" dirty="0" smtClean="0"/>
              <a:t>4</a:t>
            </a:r>
            <a:r>
              <a:rPr lang="en-US" sz="4800" dirty="0" smtClean="0"/>
              <a:t>. Select the process which have shortest burst will execute first</a:t>
            </a:r>
          </a:p>
          <a:p>
            <a:pPr>
              <a:buNone/>
            </a:pPr>
            <a:r>
              <a:rPr lang="en-US" sz="4800" dirty="0" smtClean="0"/>
              <a:t>5</a:t>
            </a:r>
            <a:r>
              <a:rPr lang="en-US" sz="4800" dirty="0" smtClean="0"/>
              <a:t>. If two process have same burst length then FCFS scheduling algorithm used</a:t>
            </a:r>
          </a:p>
          <a:p>
            <a:pPr>
              <a:buNone/>
            </a:pPr>
            <a:r>
              <a:rPr lang="en-US" sz="4800" dirty="0" smtClean="0"/>
              <a:t>6</a:t>
            </a:r>
            <a:r>
              <a:rPr lang="en-US" sz="4800" dirty="0" smtClean="0"/>
              <a:t>. Make the average waiting the length of next process</a:t>
            </a:r>
          </a:p>
          <a:p>
            <a:pPr>
              <a:buNone/>
            </a:pPr>
            <a:r>
              <a:rPr lang="en-US" sz="4800" dirty="0" smtClean="0"/>
              <a:t>7</a:t>
            </a:r>
            <a:r>
              <a:rPr lang="en-US" sz="4800" dirty="0" smtClean="0"/>
              <a:t>.  Start with the first process from it’s selection as above and  let other process to be in </a:t>
            </a:r>
          </a:p>
          <a:p>
            <a:pPr>
              <a:buNone/>
            </a:pPr>
            <a:r>
              <a:rPr lang="en-US" sz="4800" dirty="0" smtClean="0"/>
              <a:t>     queue</a:t>
            </a:r>
          </a:p>
          <a:p>
            <a:pPr>
              <a:buNone/>
            </a:pPr>
            <a:r>
              <a:rPr lang="en-US" sz="4800" dirty="0" smtClean="0"/>
              <a:t>7</a:t>
            </a:r>
            <a:r>
              <a:rPr lang="en-US" sz="4800" dirty="0" smtClean="0"/>
              <a:t>. </a:t>
            </a:r>
            <a:r>
              <a:rPr lang="en-US" sz="4800" dirty="0" smtClean="0"/>
              <a:t>Calculate the total number of burst time </a:t>
            </a:r>
          </a:p>
          <a:p>
            <a:pPr>
              <a:buNone/>
            </a:pPr>
            <a:r>
              <a:rPr lang="en-US" sz="4800" dirty="0" smtClean="0"/>
              <a:t>8</a:t>
            </a:r>
            <a:r>
              <a:rPr lang="en-US" sz="4800" dirty="0" smtClean="0"/>
              <a:t>.  </a:t>
            </a:r>
            <a:r>
              <a:rPr lang="en-US" sz="4800" dirty="0" smtClean="0"/>
              <a:t>Display the values</a:t>
            </a:r>
          </a:p>
          <a:p>
            <a:pPr>
              <a:buNone/>
            </a:pPr>
            <a:r>
              <a:rPr lang="en-US" sz="4800" dirty="0" smtClean="0"/>
              <a:t>9</a:t>
            </a:r>
            <a:r>
              <a:rPr lang="en-US" sz="4800" dirty="0" smtClean="0"/>
              <a:t>. </a:t>
            </a:r>
            <a:r>
              <a:rPr lang="en-US" sz="4800" dirty="0" smtClean="0"/>
              <a:t>Stop the process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92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25" y="274638"/>
            <a:ext cx="4200525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Shortest Job First (SJF)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81425" y="1085850"/>
            <a:ext cx="4200525" cy="538810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u="sng" dirty="0" smtClean="0"/>
              <a:t>OUTPUT: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enter the number of process 5</a:t>
            </a:r>
          </a:p>
          <a:p>
            <a:pPr>
              <a:buNone/>
            </a:pPr>
            <a:r>
              <a:rPr lang="en-US" dirty="0" smtClean="0"/>
              <a:t>enter the burst times </a:t>
            </a:r>
          </a:p>
          <a:p>
            <a:pPr>
              <a:buNone/>
            </a:pPr>
            <a:r>
              <a:rPr lang="en-US" dirty="0" smtClean="0"/>
              <a:t>2  4  5  6  8</a:t>
            </a:r>
          </a:p>
          <a:p>
            <a:pPr>
              <a:buNone/>
            </a:pPr>
            <a:r>
              <a:rPr lang="en-US" dirty="0" smtClean="0"/>
              <a:t>enter the arrival time</a:t>
            </a:r>
          </a:p>
          <a:p>
            <a:pPr>
              <a:buNone/>
            </a:pPr>
            <a:r>
              <a:rPr lang="en-US" dirty="0" smtClean="0"/>
              <a:t>0 2 4 6 8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process   waiting time    turn around time</a:t>
            </a:r>
          </a:p>
          <a:p>
            <a:pPr>
              <a:buNone/>
            </a:pPr>
            <a:r>
              <a:rPr lang="en-US" dirty="0" smtClean="0"/>
              <a:t>   p[0]   	0              		 2</a:t>
            </a:r>
          </a:p>
          <a:p>
            <a:pPr>
              <a:buNone/>
            </a:pPr>
            <a:r>
              <a:rPr lang="en-US" dirty="0" smtClean="0"/>
              <a:t>   p[1]    	0               		 4</a:t>
            </a:r>
          </a:p>
          <a:p>
            <a:pPr>
              <a:buNone/>
            </a:pPr>
            <a:r>
              <a:rPr lang="en-US" dirty="0" smtClean="0"/>
              <a:t>   p[2]    	2               		 7</a:t>
            </a:r>
          </a:p>
          <a:p>
            <a:pPr>
              <a:buNone/>
            </a:pPr>
            <a:r>
              <a:rPr lang="en-US" dirty="0" smtClean="0"/>
              <a:t>   p[3]    	5            		 11</a:t>
            </a:r>
          </a:p>
          <a:p>
            <a:pPr>
              <a:buNone/>
            </a:pPr>
            <a:r>
              <a:rPr lang="en-US" dirty="0" smtClean="0"/>
              <a:t>  p[4]             9            		 17</a:t>
            </a:r>
          </a:p>
          <a:p>
            <a:pPr>
              <a:buNone/>
            </a:pPr>
            <a:r>
              <a:rPr lang="en-US" dirty="0" smtClean="0"/>
              <a:t>the average waiting time is 3.200000</a:t>
            </a:r>
          </a:p>
          <a:p>
            <a:pPr>
              <a:buNone/>
            </a:pPr>
            <a:r>
              <a:rPr lang="en-US" dirty="0" smtClean="0"/>
              <a:t>the average turn around time is 8.200000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6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25" y="274638"/>
            <a:ext cx="4200525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Round Robin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81425" y="1085850"/>
            <a:ext cx="4200525" cy="554355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ALGORITHM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1. Start the process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2. Declare the array size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3. Get the number of elements to be inserted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4. Get the value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5. Set the time sharing system with preemption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6. Define quantum is defined from 10 to 100ms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7. Declare the queue as a circular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25" y="274638"/>
            <a:ext cx="4200525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Round Robin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81425" y="1085850"/>
            <a:ext cx="4200525" cy="554355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8. Make the CPU scheduler goes around the ready queue allocating CPU to each process </a:t>
            </a:r>
          </a:p>
          <a:p>
            <a:pPr>
              <a:buNone/>
            </a:pPr>
            <a:r>
              <a:rPr lang="en-US" dirty="0" smtClean="0"/>
              <a:t>    for the time interval specified</a:t>
            </a:r>
          </a:p>
          <a:p>
            <a:pPr>
              <a:buNone/>
            </a:pPr>
            <a:r>
              <a:rPr lang="en-US" dirty="0" smtClean="0"/>
              <a:t>9</a:t>
            </a:r>
            <a:r>
              <a:rPr lang="en-US" dirty="0" smtClean="0"/>
              <a:t>. Make the CPU scheduler picks the first process and sets time to interrupt after quantum </a:t>
            </a:r>
          </a:p>
          <a:p>
            <a:pPr>
              <a:buNone/>
            </a:pPr>
            <a:r>
              <a:rPr lang="en-US" dirty="0" smtClean="0"/>
              <a:t>    expired dispatches the process</a:t>
            </a:r>
          </a:p>
          <a:p>
            <a:pPr>
              <a:buNone/>
            </a:pPr>
            <a:r>
              <a:rPr lang="en-US" dirty="0" smtClean="0"/>
              <a:t>10</a:t>
            </a:r>
            <a:r>
              <a:rPr lang="en-US" dirty="0" smtClean="0"/>
              <a:t>. </a:t>
            </a:r>
            <a:r>
              <a:rPr lang="en-US" dirty="0" smtClean="0"/>
              <a:t>If the process have burst less than the time quantum than the process release the CPU</a:t>
            </a:r>
          </a:p>
          <a:p>
            <a:pPr>
              <a:buNone/>
            </a:pPr>
            <a:r>
              <a:rPr lang="en-US" dirty="0" smtClean="0"/>
              <a:t>11. </a:t>
            </a:r>
            <a:r>
              <a:rPr lang="en-US" dirty="0" smtClean="0"/>
              <a:t>If the process have bust greater then time quantum then time will go off and cause </a:t>
            </a:r>
          </a:p>
          <a:p>
            <a:pPr>
              <a:buNone/>
            </a:pPr>
            <a:r>
              <a:rPr lang="en-US" dirty="0" smtClean="0"/>
              <a:t>      interrupt to OS and the process put into the tail of ready queue and the schedule select </a:t>
            </a:r>
          </a:p>
          <a:p>
            <a:pPr>
              <a:buNone/>
            </a:pPr>
            <a:r>
              <a:rPr lang="en-US" dirty="0" smtClean="0"/>
              <a:t>      next process</a:t>
            </a:r>
          </a:p>
          <a:p>
            <a:pPr>
              <a:buNone/>
            </a:pPr>
            <a:r>
              <a:rPr lang="en-US" dirty="0" smtClean="0"/>
              <a:t>12. </a:t>
            </a:r>
            <a:r>
              <a:rPr lang="en-US" dirty="0" smtClean="0"/>
              <a:t>Display the results</a:t>
            </a:r>
          </a:p>
          <a:p>
            <a:pPr>
              <a:buNone/>
            </a:pPr>
            <a:r>
              <a:rPr lang="en-US" dirty="0" smtClean="0"/>
              <a:t>13. </a:t>
            </a:r>
            <a:r>
              <a:rPr lang="en-US" dirty="0" smtClean="0"/>
              <a:t>Stop the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25" y="274638"/>
            <a:ext cx="4200525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Round Robin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81425" y="1085850"/>
            <a:ext cx="4200525" cy="554355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  </a:t>
            </a:r>
            <a:r>
              <a:rPr lang="en-US" b="1" u="sng" dirty="0" smtClean="0"/>
              <a:t>OUTPUT: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Enter the no. of process: 4</a:t>
            </a:r>
          </a:p>
          <a:p>
            <a:pPr>
              <a:buNone/>
            </a:pPr>
            <a:r>
              <a:rPr lang="en-US" dirty="0" smtClean="0"/>
              <a:t>Enter the process name and burst time for the process</a:t>
            </a:r>
          </a:p>
          <a:p>
            <a:pPr>
              <a:buNone/>
            </a:pPr>
            <a:r>
              <a:rPr lang="en-US" dirty="0" err="1" smtClean="0"/>
              <a:t>Enteer</a:t>
            </a:r>
            <a:r>
              <a:rPr lang="en-US" dirty="0" smtClean="0"/>
              <a:t> the process name: 1</a:t>
            </a:r>
          </a:p>
          <a:p>
            <a:pPr>
              <a:buNone/>
            </a:pPr>
            <a:r>
              <a:rPr lang="en-US" dirty="0" smtClean="0"/>
              <a:t>Enter burst time for the process 1: 8</a:t>
            </a:r>
          </a:p>
          <a:p>
            <a:pPr>
              <a:buNone/>
            </a:pPr>
            <a:r>
              <a:rPr lang="en-US" dirty="0" err="1" smtClean="0"/>
              <a:t>Enteer</a:t>
            </a:r>
            <a:r>
              <a:rPr lang="en-US" dirty="0" smtClean="0"/>
              <a:t> the process name: 2</a:t>
            </a:r>
          </a:p>
          <a:p>
            <a:pPr>
              <a:buNone/>
            </a:pPr>
            <a:r>
              <a:rPr lang="en-US" dirty="0" smtClean="0"/>
              <a:t>Enter burst time for the process 2: 3</a:t>
            </a:r>
          </a:p>
          <a:p>
            <a:pPr>
              <a:buNone/>
            </a:pPr>
            <a:r>
              <a:rPr lang="en-US" dirty="0" err="1" smtClean="0"/>
              <a:t>Enteer</a:t>
            </a:r>
            <a:r>
              <a:rPr lang="en-US" dirty="0" smtClean="0"/>
              <a:t> the process name: 3</a:t>
            </a:r>
          </a:p>
          <a:p>
            <a:pPr>
              <a:buNone/>
            </a:pPr>
            <a:r>
              <a:rPr lang="en-US" dirty="0" smtClean="0"/>
              <a:t>Enter burst time for the process 3: 6</a:t>
            </a:r>
          </a:p>
          <a:p>
            <a:pPr>
              <a:buNone/>
            </a:pPr>
            <a:r>
              <a:rPr lang="en-US" dirty="0" err="1" smtClean="0"/>
              <a:t>Enteer</a:t>
            </a:r>
            <a:r>
              <a:rPr lang="en-US" dirty="0" smtClean="0"/>
              <a:t> the process name: 4</a:t>
            </a:r>
          </a:p>
          <a:p>
            <a:pPr>
              <a:buNone/>
            </a:pPr>
            <a:r>
              <a:rPr lang="en-US" dirty="0" smtClean="0"/>
              <a:t>Enter burst time for the process 4: 1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PROCESS NAME             BURST TIME</a:t>
            </a:r>
          </a:p>
          <a:p>
            <a:pPr>
              <a:buNone/>
            </a:pPr>
            <a:r>
              <a:rPr lang="en-US" dirty="0" smtClean="0"/>
              <a:t>             1                                         8</a:t>
            </a:r>
          </a:p>
          <a:p>
            <a:pPr>
              <a:buNone/>
            </a:pPr>
            <a:r>
              <a:rPr lang="en-US" dirty="0" smtClean="0"/>
              <a:t>             2                                         3</a:t>
            </a:r>
          </a:p>
          <a:p>
            <a:pPr>
              <a:buNone/>
            </a:pPr>
            <a:r>
              <a:rPr lang="en-US" dirty="0" smtClean="0"/>
              <a:t>             3                                         6</a:t>
            </a:r>
          </a:p>
          <a:p>
            <a:pPr>
              <a:buNone/>
            </a:pPr>
            <a:r>
              <a:rPr lang="en-US" dirty="0" smtClean="0"/>
              <a:t>             4                                         1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PRESS 1.ROUND ROBIN 2.EXIT</a:t>
            </a:r>
          </a:p>
          <a:p>
            <a:pPr>
              <a:buNone/>
            </a:pPr>
            <a:r>
              <a:rPr lang="en-US" dirty="0" smtClean="0"/>
              <a:t>1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104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First Come First SERVE(FCFS)</vt:lpstr>
      <vt:lpstr>First Come First SERVE(FCFS)</vt:lpstr>
      <vt:lpstr>Shortest Job First (SJF)</vt:lpstr>
      <vt:lpstr>Shortest Job First (SJF)</vt:lpstr>
      <vt:lpstr>Round Robin </vt:lpstr>
      <vt:lpstr>Round Robin </vt:lpstr>
      <vt:lpstr>Round Robin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Come First SERVE(FCFS)</dc:title>
  <dc:creator>USER</dc:creator>
  <cp:lastModifiedBy>USER</cp:lastModifiedBy>
  <cp:revision>1</cp:revision>
  <dcterms:created xsi:type="dcterms:W3CDTF">2017-07-25T14:37:52Z</dcterms:created>
  <dcterms:modified xsi:type="dcterms:W3CDTF">2017-07-25T14:38:34Z</dcterms:modified>
</cp:coreProperties>
</file>