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14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9C92F-C303-444C-A466-4348BE4B2BA8}" type="datetimeFigureOut">
              <a:rPr lang="en-PK" smtClean="0"/>
              <a:t>11/05/2025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D17710-C5C8-4411-9569-E3B8675849D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81666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D17710-C5C8-4411-9569-E3B8675849D3}" type="slidenum">
              <a:rPr lang="en-PK" smtClean="0"/>
              <a:t>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73005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" y="24384"/>
            <a:ext cx="9144000" cy="6858000"/>
          </a:xfrm>
          <a:prstGeom prst="rect">
            <a:avLst/>
          </a:prstGeom>
          <a:solidFill>
            <a:srgbClr val="12123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BFFF"/>
                </a:solidFill>
              </a:rPr>
              <a:t>GalaxyMorph: Galaxy Classification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FFFFFF"/>
                </a:solidFill>
                <a:latin typeface="Calibri"/>
              </a:rPr>
              <a:t>Group Members: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- Hasnat Noor Hassan (22I-2049)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- Hamza Zahid (22I-1974)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- Awais Arshad (22I-1989)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- Mahad Saeed (22I-1887)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Date: May 11, 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5E8E21-6659-02C8-5FBB-EBF675C5B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0" y="1371600"/>
            <a:ext cx="4019550" cy="30053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3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BFFF"/>
                </a:solidFill>
              </a:rPr>
              <a:t>Conclusion &amp; Future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FFFFFF"/>
                </a:solidFill>
                <a:latin typeface="Calibri"/>
              </a:rPr>
              <a:t>• Achievements: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  - Complete image processing pipeline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  - Augmented &amp; labeled dataset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• Pending: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  - CNN training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  - Flask dashboard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• Future: Extend to 3D data, improve accuracy</a:t>
            </a:r>
          </a:p>
        </p:txBody>
      </p:sp>
      <p:pic>
        <p:nvPicPr>
          <p:cNvPr id="5" name="Picture 4" descr="image_page7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371600"/>
            <a:ext cx="2926080" cy="31223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" y="73152"/>
            <a:ext cx="9144000" cy="6858000"/>
          </a:xfrm>
          <a:prstGeom prst="rect">
            <a:avLst/>
          </a:prstGeom>
          <a:solidFill>
            <a:srgbClr val="12123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BFFF"/>
                </a:solidFill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dirty="0">
                <a:solidFill>
                  <a:srgbClr val="FFFFFF"/>
                </a:solidFill>
                <a:latin typeface="Calibri"/>
              </a:rPr>
              <a:t>• Classify galaxies using Galaxy Zoo 2 dataset</a:t>
            </a:r>
          </a:p>
          <a:p>
            <a:r>
              <a:rPr sz="2000" dirty="0">
                <a:solidFill>
                  <a:srgbClr val="FFFFFF"/>
                </a:solidFill>
                <a:latin typeface="Calibri"/>
              </a:rPr>
              <a:t>• Key components:</a:t>
            </a:r>
          </a:p>
          <a:p>
            <a:r>
              <a:rPr sz="2000" dirty="0">
                <a:solidFill>
                  <a:srgbClr val="FFFFFF"/>
                </a:solidFill>
                <a:latin typeface="Calibri"/>
              </a:rPr>
              <a:t>  - Dataset structuring</a:t>
            </a:r>
          </a:p>
          <a:p>
            <a:r>
              <a:rPr sz="2000" dirty="0">
                <a:solidFill>
                  <a:srgbClr val="FFFFFF"/>
                </a:solidFill>
                <a:latin typeface="Calibri"/>
              </a:rPr>
              <a:t>  - Image preprocessing &amp; augmentation</a:t>
            </a:r>
          </a:p>
          <a:p>
            <a:r>
              <a:rPr sz="2000" dirty="0">
                <a:solidFill>
                  <a:srgbClr val="FFFFFF"/>
                </a:solidFill>
                <a:latin typeface="Calibri"/>
              </a:rPr>
              <a:t>  - CNN model training</a:t>
            </a:r>
          </a:p>
          <a:p>
            <a:r>
              <a:rPr sz="2000" dirty="0">
                <a:solidFill>
                  <a:srgbClr val="FFFFFF"/>
                </a:solidFill>
                <a:latin typeface="Calibri"/>
              </a:rPr>
              <a:t>  - Flask-based visualization (planned)</a:t>
            </a:r>
          </a:p>
        </p:txBody>
      </p:sp>
      <p:pic>
        <p:nvPicPr>
          <p:cNvPr id="5" name="Picture 4" descr="image_page2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416" y="1895856"/>
            <a:ext cx="3316224" cy="2773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3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BFFF"/>
                </a:solidFill>
              </a:rPr>
              <a:t>Dataset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FFFFFF"/>
                </a:solidFill>
                <a:latin typeface="Calibri"/>
              </a:rPr>
              <a:t>• Source: Galaxy Zoo 2 (SDSS)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• Contents: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  - JPEG galaxy images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  - CSV with morphological class labels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• Final dataset: 9,998 images split into train/val/test sets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3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BFFF"/>
                </a:solidFill>
              </a:rPr>
              <a:t>Dataset Creation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FFFFFF"/>
                </a:solidFill>
                <a:latin typeface="Calibri"/>
              </a:rPr>
              <a:t>• Merged features via decision tree to form merged_final.csv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• Sampled up to 1,000 images/class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• Created image_class_mapping.csv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• Organized images into class-specific folders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3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BFFF"/>
                </a:solidFill>
              </a:rPr>
              <a:t>Image Preprocessing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FFFFFF"/>
                </a:solidFill>
                <a:latin typeface="Calibri"/>
              </a:rPr>
              <a:t>• Techniques: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  - Grayscale conversion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  - Resize (64x64)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  - Histogram equalization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  - Gaussian blurring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  - Thresholding to remove dark backgrounds</a:t>
            </a:r>
          </a:p>
        </p:txBody>
      </p:sp>
      <p:pic>
        <p:nvPicPr>
          <p:cNvPr id="5" name="Picture 4" descr="image_page6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473139"/>
            <a:ext cx="2926080" cy="50803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3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BFFF"/>
                </a:solidFill>
              </a:rPr>
              <a:t>Data Augmentation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FFFFFF"/>
                </a:solidFill>
                <a:latin typeface="Calibri"/>
              </a:rPr>
              <a:t>• Methods: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  - Rotation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  - Flipping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  - Zoom &amp; shift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  - Brightness adjustment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• Advanced: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  - Canny edge detection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  - Binary thresholding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  - Dilated mask (saved)</a:t>
            </a:r>
          </a:p>
        </p:txBody>
      </p:sp>
      <p:pic>
        <p:nvPicPr>
          <p:cNvPr id="5" name="Picture 4" descr="image_page6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371600"/>
            <a:ext cx="438912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3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BFFF"/>
                </a:solidFill>
              </a:rPr>
              <a:t>Image Processing Pipeline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FFFFFF"/>
                </a:solidFill>
                <a:latin typeface="Calibri"/>
              </a:rPr>
              <a:t>• Preprocessing: Standardize image inputs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• Processing: Apply augmentation &amp; enhancements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• Post-Processing: Save to transformed_dataset.csv</a:t>
            </a:r>
          </a:p>
        </p:txBody>
      </p:sp>
      <p:pic>
        <p:nvPicPr>
          <p:cNvPr id="5" name="Picture 4" descr="image_page7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631689"/>
            <a:ext cx="3840480" cy="33119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2123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BFFF"/>
                </a:solidFill>
              </a:rPr>
              <a:t>Convolutional Neural Network (CNN)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FFFFFF"/>
                </a:solidFill>
                <a:latin typeface="Calibri"/>
              </a:rPr>
              <a:t>• CNN model to classify galaxy morphology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• Still in development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• Evaluation planned using accuracy &amp; confusion matrix</a:t>
            </a:r>
          </a:p>
        </p:txBody>
      </p:sp>
      <p:pic>
        <p:nvPicPr>
          <p:cNvPr id="5" name="Picture 4" descr="image_page7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664" y="2631689"/>
            <a:ext cx="3755136" cy="3122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" y="-12192"/>
            <a:ext cx="9144000" cy="6858000"/>
          </a:xfrm>
          <a:prstGeom prst="rect">
            <a:avLst/>
          </a:prstGeom>
          <a:solidFill>
            <a:srgbClr val="12123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BFFF"/>
                </a:solidFill>
              </a:rPr>
              <a:t>Flask Dashboard (Planned)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029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FFFFFF"/>
                </a:solidFill>
                <a:latin typeface="Calibri"/>
              </a:rPr>
              <a:t>• Purpose: Visualize classification results via web UI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• Features: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  - Upload galaxy image</a:t>
            </a:r>
          </a:p>
          <a:p>
            <a:r>
              <a:rPr sz="2000">
                <a:solidFill>
                  <a:srgbClr val="FFFFFF"/>
                </a:solidFill>
                <a:latin typeface="Calibri"/>
              </a:rPr>
              <a:t>  - Show prediction &amp; processed output</a:t>
            </a:r>
          </a:p>
        </p:txBody>
      </p:sp>
      <p:pic>
        <p:nvPicPr>
          <p:cNvPr id="5" name="Picture 4" descr="image_page7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072" y="2311649"/>
            <a:ext cx="3919728" cy="31223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341</Words>
  <Application>Microsoft Office PowerPoint</Application>
  <PresentationFormat>On-screen Show (4:3)</PresentationFormat>
  <Paragraphs>64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Awais Arshad i221989</cp:lastModifiedBy>
  <cp:revision>7</cp:revision>
  <dcterms:created xsi:type="dcterms:W3CDTF">2013-01-27T09:14:16Z</dcterms:created>
  <dcterms:modified xsi:type="dcterms:W3CDTF">2025-05-11T17:40:03Z</dcterms:modified>
  <cp:category/>
</cp:coreProperties>
</file>