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How Data Types Work in JIT Compiler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Simple Explanation for Students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What is a JIT Compiler?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JIT compiler is a tool that makes your Python code run faster by converting it to machine code at runtime.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Python is Dynamically Typed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doesn’t fix a type to a variable. That’s called dynamic typing.</a:t>
            </a:r>
          </a:p>
          <a:p/>
          <a:p>
            <a:r>
              <a:t>Example:</a:t>
            </a:r>
          </a:p>
          <a:p>
            <a:r>
              <a:t>x = 5       # x is an int</a:t>
            </a:r>
          </a:p>
          <a:p>
            <a:r>
              <a:t>x = 'hi'    # now x is a string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Type Tracking (JIT watches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JIT monitors the data types at runtime.</a:t>
            </a:r>
          </a:p>
          <a:p>
            <a:r>
              <a:t>Example:</a:t>
            </a:r>
          </a:p>
          <a:p>
            <a:r>
              <a:t>def multiply(a, b):</a:t>
            </a:r>
          </a:p>
          <a:p>
            <a:r>
              <a:t>    return a * b</a:t>
            </a:r>
          </a:p>
          <a:p/>
          <a:p>
            <a:r>
              <a:t>multiply(2, 3)        # int</a:t>
            </a:r>
          </a:p>
          <a:p>
            <a:r>
              <a:t>multiply(5.0, 6.0)    # float</a:t>
            </a:r>
          </a:p>
          <a:p/>
          <a:p>
            <a:r>
              <a:t>JIT sees this and optimizes for common types.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Type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If your function keeps using the same data type, JIT will create special fast code for that.</a:t>
            </a:r>
          </a:p>
          <a:p/>
          <a:p>
            <a:r>
              <a:t>This is called type specialization.</a:t>
            </a:r>
          </a:p>
          <a:p>
            <a:r>
              <a:t>Example:</a:t>
            </a:r>
          </a:p>
          <a:p>
            <a:r>
              <a:t>multiply(10, 20)  # Fast! Because JIT already made special code for int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De-optimization (When type changes)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If later you use a different type:</a:t>
            </a:r>
          </a:p>
          <a:p>
            <a:r>
              <a:t>multiply('a', 5)  # string * int</a:t>
            </a:r>
          </a:p>
          <a:p/>
          <a:p>
            <a:r>
              <a:t>JIT throws away the old optimization and creates a new one for the new type.</a:t>
            </a:r>
          </a:p>
          <a:p>
            <a:r>
              <a:t>This is called de-optimization.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Summary: How Data Types Work in JIT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Dynamic Typing: Python allows types to change during execution</a:t>
            </a:r>
          </a:p>
          <a:p>
            <a:r>
              <a:t>JIT Watches Types: JIT observes which data types are used at runtime</a:t>
            </a:r>
          </a:p>
          <a:p>
            <a:r>
              <a:t>Specialization: JIT creates fast code for common types</a:t>
            </a:r>
          </a:p>
          <a:p>
            <a:r>
              <a:t>De-optimization: If types change, JIT re-optimizes for new ones</a:t>
            </a:r>
          </a:p>
          <a:p>
            <a:r>
              <a:t>Purpose: Improve performance, not give type errors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Important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JIT does not show errors if you use wrong types.</a:t>
            </a:r>
          </a:p>
          <a:p>
            <a:r>
              <a:t>Python will still allow it unless you write manual checks.</a:t>
            </a:r>
          </a:p>
          <a:p>
            <a:r>
              <a:t>JIT only cares about making code faster when types stay the same.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