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96" r:id="rId8"/>
    <p:sldId id="263" r:id="rId9"/>
    <p:sldId id="297" r:id="rId10"/>
    <p:sldId id="264" r:id="rId11"/>
    <p:sldId id="298" r:id="rId12"/>
    <p:sldId id="299" r:id="rId13"/>
    <p:sldId id="300" r:id="rId14"/>
    <p:sldId id="301" r:id="rId15"/>
    <p:sldId id="271" r:id="rId16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IBM Plex Sans" panose="020F0502020204030204" pitchFamily="34" charset="0"/>
      <p:regular r:id="rId23"/>
      <p:bold r:id="rId24"/>
      <p:italic r:id="rId25"/>
      <p:boldItalic r:id="rId26"/>
    </p:embeddedFont>
    <p:embeddedFont>
      <p:font typeface="Karla" panose="020F05020202040302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DAC52A-63E0-4762-BD56-30721C3CA9C1}">
  <a:tblStyle styleId="{D9DAC52A-63E0-4762-BD56-30721C3CA9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BD4B19-DEE6-48EA-805A-91E63DE49FB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b861a8916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b861a89162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b910ca727d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b910ca727d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>
          <a:extLst>
            <a:ext uri="{FF2B5EF4-FFF2-40B4-BE49-F238E27FC236}">
              <a16:creationId xmlns:a16="http://schemas.microsoft.com/office/drawing/2014/main" id="{1281FBC3-8DF9-1056-5BFB-60A21DEE4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b910ca727d_3_27354:notes">
            <a:extLst>
              <a:ext uri="{FF2B5EF4-FFF2-40B4-BE49-F238E27FC236}">
                <a16:creationId xmlns:a16="http://schemas.microsoft.com/office/drawing/2014/main" id="{092511B8-87C1-DB90-5D4E-3261CAABA2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b910ca727d_3_27354:notes">
            <a:extLst>
              <a:ext uri="{FF2B5EF4-FFF2-40B4-BE49-F238E27FC236}">
                <a16:creationId xmlns:a16="http://schemas.microsoft.com/office/drawing/2014/main" id="{F92E1F2C-DCE2-F7F4-1D96-A829DB3B5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7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>
          <a:extLst>
            <a:ext uri="{FF2B5EF4-FFF2-40B4-BE49-F238E27FC236}">
              <a16:creationId xmlns:a16="http://schemas.microsoft.com/office/drawing/2014/main" id="{044E7ED7-99EB-4811-631D-85F0343DF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861a89162_0_281:notes">
            <a:extLst>
              <a:ext uri="{FF2B5EF4-FFF2-40B4-BE49-F238E27FC236}">
                <a16:creationId xmlns:a16="http://schemas.microsoft.com/office/drawing/2014/main" id="{16899484-4C64-A1B3-BF5F-AF155B8F11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861a89162_0_281:notes">
            <a:extLst>
              <a:ext uri="{FF2B5EF4-FFF2-40B4-BE49-F238E27FC236}">
                <a16:creationId xmlns:a16="http://schemas.microsoft.com/office/drawing/2014/main" id="{516AC9E8-EA6B-B50F-2AD2-214159A7CA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695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>
          <a:extLst>
            <a:ext uri="{FF2B5EF4-FFF2-40B4-BE49-F238E27FC236}">
              <a16:creationId xmlns:a16="http://schemas.microsoft.com/office/drawing/2014/main" id="{314EEAE0-AD3F-2282-A3D3-8AEB3FCB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b910ca727d_4_10:notes">
            <a:extLst>
              <a:ext uri="{FF2B5EF4-FFF2-40B4-BE49-F238E27FC236}">
                <a16:creationId xmlns:a16="http://schemas.microsoft.com/office/drawing/2014/main" id="{45225490-889E-375B-DD72-53198A4A2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b910ca727d_4_10:notes">
            <a:extLst>
              <a:ext uri="{FF2B5EF4-FFF2-40B4-BE49-F238E27FC236}">
                <a16:creationId xmlns:a16="http://schemas.microsoft.com/office/drawing/2014/main" id="{4DFB94F9-1255-074B-74F0-8199AF7C2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452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>
          <a:extLst>
            <a:ext uri="{FF2B5EF4-FFF2-40B4-BE49-F238E27FC236}">
              <a16:creationId xmlns:a16="http://schemas.microsoft.com/office/drawing/2014/main" id="{7480CA39-2FA2-10E7-FFCE-26A80F775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b910ca727d_3_27354:notes">
            <a:extLst>
              <a:ext uri="{FF2B5EF4-FFF2-40B4-BE49-F238E27FC236}">
                <a16:creationId xmlns:a16="http://schemas.microsoft.com/office/drawing/2014/main" id="{AA77674B-0005-86FA-BA44-DB1955CF9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b910ca727d_3_27354:notes">
            <a:extLst>
              <a:ext uri="{FF2B5EF4-FFF2-40B4-BE49-F238E27FC236}">
                <a16:creationId xmlns:a16="http://schemas.microsoft.com/office/drawing/2014/main" id="{9502A8CE-2F2A-9A17-7843-42490F4BAC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819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b910ca727d_4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b910ca727d_4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b910ca72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b910ca72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b861a89162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b861a89162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861a89162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861a89162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861a89162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b861a89162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910ca727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b910ca727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9C85FE11-C2D0-ECFF-1AE8-C6CB066DF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b910ca727d_0_82:notes">
            <a:extLst>
              <a:ext uri="{FF2B5EF4-FFF2-40B4-BE49-F238E27FC236}">
                <a16:creationId xmlns:a16="http://schemas.microsoft.com/office/drawing/2014/main" id="{62DC8C95-59BF-9B5E-0729-A401088BE9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b910ca727d_0_82:notes">
            <a:extLst>
              <a:ext uri="{FF2B5EF4-FFF2-40B4-BE49-F238E27FC236}">
                <a16:creationId xmlns:a16="http://schemas.microsoft.com/office/drawing/2014/main" id="{7E8E9FCE-0BF8-9B81-BB11-C54320581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16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b910ca727d_3_27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b910ca727d_3_27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>
          <a:extLst>
            <a:ext uri="{FF2B5EF4-FFF2-40B4-BE49-F238E27FC236}">
              <a16:creationId xmlns:a16="http://schemas.microsoft.com/office/drawing/2014/main" id="{71257B42-4EF7-9AFC-4DC4-411BFB37C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861a89162_0_281:notes">
            <a:extLst>
              <a:ext uri="{FF2B5EF4-FFF2-40B4-BE49-F238E27FC236}">
                <a16:creationId xmlns:a16="http://schemas.microsoft.com/office/drawing/2014/main" id="{05B16AEC-5A88-D7FC-83C1-1B5854D01B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b861a89162_0_281:notes">
            <a:extLst>
              <a:ext uri="{FF2B5EF4-FFF2-40B4-BE49-F238E27FC236}">
                <a16:creationId xmlns:a16="http://schemas.microsoft.com/office/drawing/2014/main" id="{7B2DD9C7-BDC0-AA72-143E-B874A041AD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79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G Wireless Technology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457200"/>
            <a:ext cx="9151003" cy="4686301"/>
            <a:chOff x="0" y="457200"/>
            <a:chExt cx="9151003" cy="4686301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17494" r="17708" b="47426"/>
            <a:stretch/>
          </p:blipFill>
          <p:spPr>
            <a:xfrm>
              <a:off x="7000" y="850825"/>
              <a:ext cx="9144003" cy="429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b="8883"/>
            <a:stretch/>
          </p:blipFill>
          <p:spPr>
            <a:xfrm>
              <a:off x="0" y="457200"/>
              <a:ext cx="9144000" cy="468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52169" y="1475650"/>
            <a:ext cx="6890700" cy="144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52169" y="3258325"/>
            <a:ext cx="6890700" cy="40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l="49979" t="16784"/>
          <a:stretch/>
        </p:blipFill>
        <p:spPr>
          <a:xfrm rot="10800000">
            <a:off x="7959075" y="2300375"/>
            <a:ext cx="1193325" cy="120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2"/>
          <p:cNvGrpSpPr/>
          <p:nvPr/>
        </p:nvGrpSpPr>
        <p:grpSpPr>
          <a:xfrm>
            <a:off x="0" y="-2"/>
            <a:ext cx="9101650" cy="2853702"/>
            <a:chOff x="0" y="-2"/>
            <a:chExt cx="9101650" cy="2853702"/>
          </a:xfrm>
        </p:grpSpPr>
        <p:pic>
          <p:nvPicPr>
            <p:cNvPr id="16" name="Google Shape;16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3680" y="1448495"/>
              <a:ext cx="321413" cy="321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6">
              <a:alphaModFix/>
            </a:blip>
            <a:srcRect l="-2972" t="29932" r="18298"/>
            <a:stretch/>
          </p:blipFill>
          <p:spPr>
            <a:xfrm rot="-5400000">
              <a:off x="-47061" y="47062"/>
              <a:ext cx="1296099" cy="1201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79918" y="1617495"/>
              <a:ext cx="321413" cy="321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 rotWithShape="1">
            <a:blip r:embed="rId6">
              <a:alphaModFix/>
            </a:blip>
            <a:srcRect l="-2970" t="197" r="542" b="49197"/>
            <a:stretch/>
          </p:blipFill>
          <p:spPr>
            <a:xfrm rot="10799994">
              <a:off x="7291926" y="0"/>
              <a:ext cx="1809724" cy="1002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 rotWithShape="1">
            <a:blip r:embed="rId4">
              <a:alphaModFix/>
            </a:blip>
            <a:srcRect l="63910" t="16784"/>
            <a:stretch/>
          </p:blipFill>
          <p:spPr>
            <a:xfrm>
              <a:off x="0" y="1646225"/>
              <a:ext cx="860976" cy="1207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48277" y="390323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32177" y="230198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6"/>
          <p:cNvGrpSpPr/>
          <p:nvPr/>
        </p:nvGrpSpPr>
        <p:grpSpPr>
          <a:xfrm>
            <a:off x="0" y="1526125"/>
            <a:ext cx="9151003" cy="3617376"/>
            <a:chOff x="0" y="457200"/>
            <a:chExt cx="9151003" cy="3617376"/>
          </a:xfrm>
        </p:grpSpPr>
        <p:pic>
          <p:nvPicPr>
            <p:cNvPr id="179" name="Google Shape;179;p16"/>
            <p:cNvPicPr preferRelativeResize="0"/>
            <p:nvPr/>
          </p:nvPicPr>
          <p:blipFill rotWithShape="1">
            <a:blip r:embed="rId2">
              <a:alphaModFix/>
            </a:blip>
            <a:srcRect l="17494" r="17708" b="60518"/>
            <a:stretch/>
          </p:blipFill>
          <p:spPr>
            <a:xfrm>
              <a:off x="7000" y="850825"/>
              <a:ext cx="9144003" cy="322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6"/>
            <p:cNvPicPr preferRelativeResize="0"/>
            <p:nvPr/>
          </p:nvPicPr>
          <p:blipFill rotWithShape="1">
            <a:blip r:embed="rId3">
              <a:alphaModFix/>
            </a:blip>
            <a:srcRect b="29666"/>
            <a:stretch/>
          </p:blipFill>
          <p:spPr>
            <a:xfrm>
              <a:off x="0" y="457200"/>
              <a:ext cx="9144000" cy="36173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719997" y="2871525"/>
            <a:ext cx="2238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720000" y="3238100"/>
            <a:ext cx="22386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3452697" y="2871525"/>
            <a:ext cx="2238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3452700" y="3238100"/>
            <a:ext cx="22386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6185397" y="2871525"/>
            <a:ext cx="2238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6185400" y="3238100"/>
            <a:ext cx="22386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88" name="Google Shape;1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423994" y="3845486"/>
            <a:ext cx="315081" cy="31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6"/>
          <p:cNvPicPr preferRelativeResize="0"/>
          <p:nvPr/>
        </p:nvPicPr>
        <p:blipFill rotWithShape="1">
          <a:blip r:embed="rId5">
            <a:alphaModFix/>
          </a:blip>
          <a:srcRect l="-2972" t="62379" r="18298"/>
          <a:stretch/>
        </p:blipFill>
        <p:spPr>
          <a:xfrm rot="5400000" flipH="1">
            <a:off x="8199377" y="1006588"/>
            <a:ext cx="1270575" cy="63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6055" y="223032"/>
            <a:ext cx="315081" cy="31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5">
            <a:alphaModFix/>
          </a:blip>
          <a:srcRect l="-2970" t="197" r="542" b="69420"/>
          <a:stretch/>
        </p:blipFill>
        <p:spPr>
          <a:xfrm rot="-10799994" flipH="1">
            <a:off x="5021100" y="-199"/>
            <a:ext cx="1774075" cy="58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 rotWithShape="1">
          <a:blip r:embed="rId6">
            <a:alphaModFix/>
          </a:blip>
          <a:srcRect l="63910" t="16784"/>
          <a:stretch/>
        </p:blipFill>
        <p:spPr>
          <a:xfrm flipH="1">
            <a:off x="8299984" y="-594142"/>
            <a:ext cx="844016" cy="118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46193" y="4097311"/>
            <a:ext cx="217038" cy="21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851238" y="223015"/>
            <a:ext cx="217038" cy="217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7" name="Google Shape;197;p17"/>
          <p:cNvGrpSpPr/>
          <p:nvPr/>
        </p:nvGrpSpPr>
        <p:grpSpPr>
          <a:xfrm>
            <a:off x="0" y="1526125"/>
            <a:ext cx="9151003" cy="3617376"/>
            <a:chOff x="0" y="457200"/>
            <a:chExt cx="9151003" cy="3617376"/>
          </a:xfrm>
        </p:grpSpPr>
        <p:pic>
          <p:nvPicPr>
            <p:cNvPr id="198" name="Google Shape;198;p17"/>
            <p:cNvPicPr preferRelativeResize="0"/>
            <p:nvPr/>
          </p:nvPicPr>
          <p:blipFill rotWithShape="1">
            <a:blip r:embed="rId2">
              <a:alphaModFix/>
            </a:blip>
            <a:srcRect l="17494" r="17708" b="60518"/>
            <a:stretch/>
          </p:blipFill>
          <p:spPr>
            <a:xfrm>
              <a:off x="7000" y="850825"/>
              <a:ext cx="9144003" cy="322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7"/>
            <p:cNvPicPr preferRelativeResize="0"/>
            <p:nvPr/>
          </p:nvPicPr>
          <p:blipFill rotWithShape="1">
            <a:blip r:embed="rId3">
              <a:alphaModFix/>
            </a:blip>
            <a:srcRect b="29666"/>
            <a:stretch/>
          </p:blipFill>
          <p:spPr>
            <a:xfrm>
              <a:off x="0" y="457200"/>
              <a:ext cx="9144000" cy="36173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17"/>
          <p:cNvSpPr txBox="1">
            <a:spLocks noGrp="1"/>
          </p:cNvSpPr>
          <p:nvPr>
            <p:ph type="subTitle" idx="1"/>
          </p:nvPr>
        </p:nvSpPr>
        <p:spPr>
          <a:xfrm>
            <a:off x="720002" y="1767500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2"/>
          </p:nvPr>
        </p:nvSpPr>
        <p:spPr>
          <a:xfrm>
            <a:off x="720006" y="2134075"/>
            <a:ext cx="35499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3"/>
          </p:nvPr>
        </p:nvSpPr>
        <p:spPr>
          <a:xfrm>
            <a:off x="4874102" y="1767500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4"/>
          </p:nvPr>
        </p:nvSpPr>
        <p:spPr>
          <a:xfrm>
            <a:off x="4874106" y="2134075"/>
            <a:ext cx="35499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5"/>
          </p:nvPr>
        </p:nvSpPr>
        <p:spPr>
          <a:xfrm>
            <a:off x="720002" y="3363325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6"/>
          </p:nvPr>
        </p:nvSpPr>
        <p:spPr>
          <a:xfrm>
            <a:off x="720006" y="3729900"/>
            <a:ext cx="35499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7"/>
          <p:cNvSpPr txBox="1">
            <a:spLocks noGrp="1"/>
          </p:cNvSpPr>
          <p:nvPr>
            <p:ph type="subTitle" idx="7"/>
          </p:nvPr>
        </p:nvSpPr>
        <p:spPr>
          <a:xfrm>
            <a:off x="4874102" y="3363325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subTitle" idx="8"/>
          </p:nvPr>
        </p:nvSpPr>
        <p:spPr>
          <a:xfrm>
            <a:off x="4874106" y="3729900"/>
            <a:ext cx="35499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7"/>
          <p:cNvGrpSpPr/>
          <p:nvPr/>
        </p:nvGrpSpPr>
        <p:grpSpPr>
          <a:xfrm>
            <a:off x="0" y="0"/>
            <a:ext cx="9144000" cy="4359575"/>
            <a:chOff x="0" y="0"/>
            <a:chExt cx="9144000" cy="4359575"/>
          </a:xfrm>
        </p:grpSpPr>
        <p:pic>
          <p:nvPicPr>
            <p:cNvPr id="209" name="Google Shape;209;p17"/>
            <p:cNvPicPr preferRelativeResize="0"/>
            <p:nvPr/>
          </p:nvPicPr>
          <p:blipFill rotWithShape="1">
            <a:blip r:embed="rId4">
              <a:alphaModFix/>
            </a:blip>
            <a:srcRect l="48746" t="16784" r="-10"/>
            <a:stretch/>
          </p:blipFill>
          <p:spPr>
            <a:xfrm flipH="1">
              <a:off x="7921051" y="127638"/>
              <a:ext cx="1222950" cy="1207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7"/>
            <p:cNvPicPr preferRelativeResize="0"/>
            <p:nvPr/>
          </p:nvPicPr>
          <p:blipFill rotWithShape="1">
            <a:blip r:embed="rId5">
              <a:alphaModFix/>
            </a:blip>
            <a:srcRect l="-5542" t="57869" r="12863" b="5380"/>
            <a:stretch/>
          </p:blipFill>
          <p:spPr>
            <a:xfrm rot="-5400000">
              <a:off x="-394149" y="394150"/>
              <a:ext cx="1418725" cy="630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7"/>
            <p:cNvPicPr preferRelativeResize="0"/>
            <p:nvPr/>
          </p:nvPicPr>
          <p:blipFill rotWithShape="1">
            <a:blip r:embed="rId5">
              <a:alphaModFix/>
            </a:blip>
            <a:srcRect l="-2970" t="59581" r="542" b="-199"/>
            <a:stretch/>
          </p:blipFill>
          <p:spPr>
            <a:xfrm rot="-6" flipH="1">
              <a:off x="7321824" y="8"/>
              <a:ext cx="1822176" cy="809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37155" y="374295"/>
              <a:ext cx="321413" cy="321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7"/>
            <p:cNvPicPr preferRelativeResize="0"/>
            <p:nvPr/>
          </p:nvPicPr>
          <p:blipFill rotWithShape="1">
            <a:blip r:embed="rId4">
              <a:alphaModFix/>
            </a:blip>
            <a:srcRect l="70024" t="16784"/>
            <a:stretch/>
          </p:blipFill>
          <p:spPr>
            <a:xfrm>
              <a:off x="0" y="3152100"/>
              <a:ext cx="715101" cy="1207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7927" y="190923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8"/>
          <p:cNvGrpSpPr/>
          <p:nvPr/>
        </p:nvGrpSpPr>
        <p:grpSpPr>
          <a:xfrm>
            <a:off x="0" y="1526125"/>
            <a:ext cx="9151003" cy="3617376"/>
            <a:chOff x="0" y="457200"/>
            <a:chExt cx="9151003" cy="3617376"/>
          </a:xfrm>
        </p:grpSpPr>
        <p:pic>
          <p:nvPicPr>
            <p:cNvPr id="217" name="Google Shape;217;p18"/>
            <p:cNvPicPr preferRelativeResize="0"/>
            <p:nvPr/>
          </p:nvPicPr>
          <p:blipFill rotWithShape="1">
            <a:blip r:embed="rId2">
              <a:alphaModFix/>
            </a:blip>
            <a:srcRect l="17494" r="17708" b="60518"/>
            <a:stretch/>
          </p:blipFill>
          <p:spPr>
            <a:xfrm>
              <a:off x="7000" y="850825"/>
              <a:ext cx="9144003" cy="322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8"/>
            <p:cNvPicPr preferRelativeResize="0"/>
            <p:nvPr/>
          </p:nvPicPr>
          <p:blipFill rotWithShape="1">
            <a:blip r:embed="rId3">
              <a:alphaModFix/>
            </a:blip>
            <a:srcRect b="29666"/>
            <a:stretch/>
          </p:blipFill>
          <p:spPr>
            <a:xfrm>
              <a:off x="0" y="457200"/>
              <a:ext cx="9144000" cy="36173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18"/>
          <p:cNvGrpSpPr/>
          <p:nvPr/>
        </p:nvGrpSpPr>
        <p:grpSpPr>
          <a:xfrm flipH="1">
            <a:off x="-151" y="17800"/>
            <a:ext cx="9144302" cy="2610251"/>
            <a:chOff x="-1" y="0"/>
            <a:chExt cx="9144302" cy="2610251"/>
          </a:xfrm>
        </p:grpSpPr>
        <p:pic>
          <p:nvPicPr>
            <p:cNvPr id="220" name="Google Shape;220;p18"/>
            <p:cNvPicPr preferRelativeResize="0"/>
            <p:nvPr/>
          </p:nvPicPr>
          <p:blipFill rotWithShape="1">
            <a:blip r:embed="rId4">
              <a:alphaModFix/>
            </a:blip>
            <a:srcRect l="-2970" t="195" r="69442" b="40583"/>
            <a:stretch/>
          </p:blipFill>
          <p:spPr>
            <a:xfrm rot="10800000" flipH="1">
              <a:off x="8555900" y="11"/>
              <a:ext cx="588101" cy="11641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1" name="Google Shape;221;p18"/>
            <p:cNvGrpSpPr/>
            <p:nvPr/>
          </p:nvGrpSpPr>
          <p:grpSpPr>
            <a:xfrm>
              <a:off x="-1" y="0"/>
              <a:ext cx="9144302" cy="2610251"/>
              <a:chOff x="-1" y="0"/>
              <a:chExt cx="9144302" cy="2610251"/>
            </a:xfrm>
          </p:grpSpPr>
          <p:pic>
            <p:nvPicPr>
              <p:cNvPr id="222" name="Google Shape;222;p18"/>
              <p:cNvPicPr preferRelativeResize="0"/>
              <p:nvPr/>
            </p:nvPicPr>
            <p:blipFill rotWithShape="1">
              <a:blip r:embed="rId4">
                <a:alphaModFix/>
              </a:blip>
              <a:srcRect l="-2972" t="60779" r="18298"/>
              <a:stretch/>
            </p:blipFill>
            <p:spPr>
              <a:xfrm flipH="1">
                <a:off x="-1" y="0"/>
                <a:ext cx="1360202" cy="706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29105" y="1017720"/>
                <a:ext cx="321413" cy="3214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293502" y="109273"/>
                <a:ext cx="221400" cy="22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363152" y="109273"/>
                <a:ext cx="221400" cy="221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" name="Google Shape;226;p18"/>
              <p:cNvPicPr preferRelativeResize="0"/>
              <p:nvPr/>
            </p:nvPicPr>
            <p:blipFill rotWithShape="1">
              <a:blip r:embed="rId6">
                <a:alphaModFix/>
              </a:blip>
              <a:srcRect l="76906" t="16784"/>
              <a:stretch/>
            </p:blipFill>
            <p:spPr>
              <a:xfrm>
                <a:off x="0" y="1017725"/>
                <a:ext cx="550949" cy="12074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18"/>
              <p:cNvPicPr preferRelativeResize="0"/>
              <p:nvPr/>
            </p:nvPicPr>
            <p:blipFill rotWithShape="1">
              <a:blip r:embed="rId6">
                <a:alphaModFix/>
              </a:blip>
              <a:srcRect l="69807" t="16784"/>
              <a:stretch/>
            </p:blipFill>
            <p:spPr>
              <a:xfrm rot="10800000">
                <a:off x="8424000" y="1402775"/>
                <a:ext cx="720301" cy="12074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28" name="Google Shape;2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8"/>
          <p:cNvSpPr txBox="1">
            <a:spLocks noGrp="1"/>
          </p:cNvSpPr>
          <p:nvPr>
            <p:ph type="subTitle" idx="1"/>
          </p:nvPr>
        </p:nvSpPr>
        <p:spPr>
          <a:xfrm>
            <a:off x="720001" y="1518875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subTitle" idx="2"/>
          </p:nvPr>
        </p:nvSpPr>
        <p:spPr>
          <a:xfrm>
            <a:off x="720000" y="1885450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subTitle" idx="3"/>
          </p:nvPr>
        </p:nvSpPr>
        <p:spPr>
          <a:xfrm>
            <a:off x="5937051" y="2561950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ubTitle" idx="4"/>
          </p:nvPr>
        </p:nvSpPr>
        <p:spPr>
          <a:xfrm>
            <a:off x="5937050" y="2928525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ubTitle" idx="5"/>
          </p:nvPr>
        </p:nvSpPr>
        <p:spPr>
          <a:xfrm>
            <a:off x="5937051" y="1518875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subTitle" idx="6"/>
          </p:nvPr>
        </p:nvSpPr>
        <p:spPr>
          <a:xfrm>
            <a:off x="5937050" y="1885450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subTitle" idx="7"/>
          </p:nvPr>
        </p:nvSpPr>
        <p:spPr>
          <a:xfrm>
            <a:off x="720001" y="3605025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8"/>
          </p:nvPr>
        </p:nvSpPr>
        <p:spPr>
          <a:xfrm>
            <a:off x="720000" y="3971600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9"/>
          </p:nvPr>
        </p:nvSpPr>
        <p:spPr>
          <a:xfrm>
            <a:off x="720001" y="2561950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13"/>
          </p:nvPr>
        </p:nvSpPr>
        <p:spPr>
          <a:xfrm>
            <a:off x="720000" y="2928525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14"/>
          </p:nvPr>
        </p:nvSpPr>
        <p:spPr>
          <a:xfrm>
            <a:off x="5937051" y="3605025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15"/>
          </p:nvPr>
        </p:nvSpPr>
        <p:spPr>
          <a:xfrm>
            <a:off x="5937050" y="3971600"/>
            <a:ext cx="24867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41" name="Google Shape;241;p18"/>
          <p:cNvPicPr preferRelativeResize="0"/>
          <p:nvPr/>
        </p:nvPicPr>
        <p:blipFill rotWithShape="1">
          <a:blip r:embed="rId6">
            <a:alphaModFix/>
          </a:blip>
          <a:srcRect l="50814" t="24265"/>
          <a:stretch/>
        </p:blipFill>
        <p:spPr>
          <a:xfrm rot="7328644" flipH="1">
            <a:off x="3986308" y="4138612"/>
            <a:ext cx="1533511" cy="143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2"/>
          <p:cNvPicPr preferRelativeResize="0"/>
          <p:nvPr/>
        </p:nvPicPr>
        <p:blipFill rotWithShape="1">
          <a:blip r:embed="rId2">
            <a:alphaModFix/>
          </a:blip>
          <a:srcRect l="-2970" t="195" r="69442" b="40583"/>
          <a:stretch/>
        </p:blipFill>
        <p:spPr>
          <a:xfrm rot="10800000" flipH="1">
            <a:off x="8555900" y="-47089"/>
            <a:ext cx="588101" cy="1164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22"/>
          <p:cNvGrpSpPr/>
          <p:nvPr/>
        </p:nvGrpSpPr>
        <p:grpSpPr>
          <a:xfrm>
            <a:off x="-1" y="0"/>
            <a:ext cx="9144302" cy="2610251"/>
            <a:chOff x="-1" y="0"/>
            <a:chExt cx="9144302" cy="2610251"/>
          </a:xfrm>
        </p:grpSpPr>
        <p:pic>
          <p:nvPicPr>
            <p:cNvPr id="287" name="Google Shape;287;p22"/>
            <p:cNvPicPr preferRelativeResize="0"/>
            <p:nvPr/>
          </p:nvPicPr>
          <p:blipFill rotWithShape="1">
            <a:blip r:embed="rId2">
              <a:alphaModFix/>
            </a:blip>
            <a:srcRect l="-2972" t="60779" r="18298"/>
            <a:stretch/>
          </p:blipFill>
          <p:spPr>
            <a:xfrm flipH="1">
              <a:off x="-1" y="0"/>
              <a:ext cx="1360202" cy="706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105" y="1017720"/>
              <a:ext cx="321413" cy="321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3502" y="109273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63152" y="109273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22"/>
            <p:cNvPicPr preferRelativeResize="0"/>
            <p:nvPr/>
          </p:nvPicPr>
          <p:blipFill rotWithShape="1">
            <a:blip r:embed="rId4">
              <a:alphaModFix/>
            </a:blip>
            <a:srcRect l="76906" t="16784"/>
            <a:stretch/>
          </p:blipFill>
          <p:spPr>
            <a:xfrm>
              <a:off x="0" y="1017725"/>
              <a:ext cx="550949" cy="1207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22"/>
            <p:cNvPicPr preferRelativeResize="0"/>
            <p:nvPr/>
          </p:nvPicPr>
          <p:blipFill rotWithShape="1">
            <a:blip r:embed="rId4">
              <a:alphaModFix/>
            </a:blip>
            <a:srcRect l="69807" t="16784"/>
            <a:stretch/>
          </p:blipFill>
          <p:spPr>
            <a:xfrm rot="10800000">
              <a:off x="8424000" y="1402775"/>
              <a:ext cx="720301" cy="1207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" name="Google Shape;293;p22"/>
          <p:cNvGrpSpPr/>
          <p:nvPr/>
        </p:nvGrpSpPr>
        <p:grpSpPr>
          <a:xfrm>
            <a:off x="0" y="1526125"/>
            <a:ext cx="9151003" cy="3617376"/>
            <a:chOff x="0" y="457200"/>
            <a:chExt cx="9151003" cy="3617376"/>
          </a:xfrm>
        </p:grpSpPr>
        <p:pic>
          <p:nvPicPr>
            <p:cNvPr id="294" name="Google Shape;294;p22"/>
            <p:cNvPicPr preferRelativeResize="0"/>
            <p:nvPr/>
          </p:nvPicPr>
          <p:blipFill rotWithShape="1">
            <a:blip r:embed="rId5">
              <a:alphaModFix/>
            </a:blip>
            <a:srcRect l="17494" r="17708" b="60518"/>
            <a:stretch/>
          </p:blipFill>
          <p:spPr>
            <a:xfrm>
              <a:off x="7000" y="850825"/>
              <a:ext cx="9144003" cy="322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2"/>
            <p:cNvPicPr preferRelativeResize="0"/>
            <p:nvPr/>
          </p:nvPicPr>
          <p:blipFill rotWithShape="1">
            <a:blip r:embed="rId6">
              <a:alphaModFix/>
            </a:blip>
            <a:srcRect b="29666"/>
            <a:stretch/>
          </p:blipFill>
          <p:spPr>
            <a:xfrm>
              <a:off x="0" y="457200"/>
              <a:ext cx="9144000" cy="36173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6" name="Google Shape;296;p22"/>
          <p:cNvPicPr preferRelativeResize="0"/>
          <p:nvPr/>
        </p:nvPicPr>
        <p:blipFill rotWithShape="1">
          <a:blip r:embed="rId4">
            <a:alphaModFix/>
          </a:blip>
          <a:srcRect l="48746" t="65511" r="-10"/>
          <a:stretch/>
        </p:blipFill>
        <p:spPr>
          <a:xfrm rot="-5400000" flipH="1">
            <a:off x="-361250" y="2971500"/>
            <a:ext cx="1222950" cy="50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2"/>
          <p:cNvPicPr preferRelativeResize="0"/>
          <p:nvPr/>
        </p:nvPicPr>
        <p:blipFill rotWithShape="1">
          <a:blip r:embed="rId4">
            <a:alphaModFix/>
          </a:blip>
          <a:srcRect l="48746" t="51976" r="-10"/>
          <a:stretch/>
        </p:blipFill>
        <p:spPr>
          <a:xfrm flipH="1">
            <a:off x="6905275" y="8"/>
            <a:ext cx="1222950" cy="6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0" name="Google Shape;300;p23"/>
          <p:cNvGrpSpPr/>
          <p:nvPr/>
        </p:nvGrpSpPr>
        <p:grpSpPr>
          <a:xfrm>
            <a:off x="0" y="457200"/>
            <a:ext cx="9151003" cy="4686301"/>
            <a:chOff x="0" y="457200"/>
            <a:chExt cx="9151003" cy="4686301"/>
          </a:xfrm>
        </p:grpSpPr>
        <p:pic>
          <p:nvPicPr>
            <p:cNvPr id="301" name="Google Shape;301;p23"/>
            <p:cNvPicPr preferRelativeResize="0"/>
            <p:nvPr/>
          </p:nvPicPr>
          <p:blipFill rotWithShape="1">
            <a:blip r:embed="rId2">
              <a:alphaModFix/>
            </a:blip>
            <a:srcRect l="17494" r="17708" b="47426"/>
            <a:stretch/>
          </p:blipFill>
          <p:spPr>
            <a:xfrm>
              <a:off x="7000" y="850825"/>
              <a:ext cx="9144003" cy="429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3"/>
            <p:cNvPicPr preferRelativeResize="0"/>
            <p:nvPr/>
          </p:nvPicPr>
          <p:blipFill rotWithShape="1">
            <a:blip r:embed="rId3">
              <a:alphaModFix/>
            </a:blip>
            <a:srcRect b="8883"/>
            <a:stretch/>
          </p:blipFill>
          <p:spPr>
            <a:xfrm>
              <a:off x="0" y="457200"/>
              <a:ext cx="9144000" cy="46863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3" name="Google Shape;303;p23"/>
          <p:cNvPicPr preferRelativeResize="0"/>
          <p:nvPr/>
        </p:nvPicPr>
        <p:blipFill rotWithShape="1">
          <a:blip r:embed="rId4">
            <a:alphaModFix/>
          </a:blip>
          <a:srcRect l="49979" t="16784"/>
          <a:stretch/>
        </p:blipFill>
        <p:spPr>
          <a:xfrm rot="10800000">
            <a:off x="7959075" y="2300375"/>
            <a:ext cx="1193325" cy="120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23"/>
          <p:cNvGrpSpPr/>
          <p:nvPr/>
        </p:nvGrpSpPr>
        <p:grpSpPr>
          <a:xfrm>
            <a:off x="0" y="-2"/>
            <a:ext cx="9101650" cy="2853702"/>
            <a:chOff x="0" y="-2"/>
            <a:chExt cx="9101650" cy="2853702"/>
          </a:xfrm>
        </p:grpSpPr>
        <p:pic>
          <p:nvPicPr>
            <p:cNvPr id="305" name="Google Shape;305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3680" y="1448495"/>
              <a:ext cx="321413" cy="321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3"/>
            <p:cNvPicPr preferRelativeResize="0"/>
            <p:nvPr/>
          </p:nvPicPr>
          <p:blipFill rotWithShape="1">
            <a:blip r:embed="rId6">
              <a:alphaModFix/>
            </a:blip>
            <a:srcRect l="-2972" t="29932" r="18298"/>
            <a:stretch/>
          </p:blipFill>
          <p:spPr>
            <a:xfrm rot="-5400000">
              <a:off x="-47061" y="47062"/>
              <a:ext cx="1296099" cy="1201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79918" y="1617495"/>
              <a:ext cx="321413" cy="321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3"/>
            <p:cNvPicPr preferRelativeResize="0"/>
            <p:nvPr/>
          </p:nvPicPr>
          <p:blipFill rotWithShape="1">
            <a:blip r:embed="rId6">
              <a:alphaModFix/>
            </a:blip>
            <a:srcRect l="-2970" t="197" r="542" b="49197"/>
            <a:stretch/>
          </p:blipFill>
          <p:spPr>
            <a:xfrm rot="10799994">
              <a:off x="7291926" y="0"/>
              <a:ext cx="1809724" cy="1002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3"/>
            <p:cNvPicPr preferRelativeResize="0"/>
            <p:nvPr/>
          </p:nvPicPr>
          <p:blipFill rotWithShape="1">
            <a:blip r:embed="rId4">
              <a:alphaModFix/>
            </a:blip>
            <a:srcRect l="63910" t="16784"/>
            <a:stretch/>
          </p:blipFill>
          <p:spPr>
            <a:xfrm>
              <a:off x="0" y="1646225"/>
              <a:ext cx="860976" cy="1207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48277" y="390323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32177" y="230198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0" y="457200"/>
            <a:ext cx="9151003" cy="4686301"/>
            <a:chOff x="0" y="457200"/>
            <a:chExt cx="9151003" cy="4686301"/>
          </a:xfrm>
        </p:grpSpPr>
        <p:pic>
          <p:nvPicPr>
            <p:cNvPr id="25" name="Google Shape;25;p3"/>
            <p:cNvPicPr preferRelativeResize="0"/>
            <p:nvPr/>
          </p:nvPicPr>
          <p:blipFill rotWithShape="1">
            <a:blip r:embed="rId2">
              <a:alphaModFix/>
            </a:blip>
            <a:srcRect l="17494" r="17708" b="47426"/>
            <a:stretch/>
          </p:blipFill>
          <p:spPr>
            <a:xfrm>
              <a:off x="7000" y="850825"/>
              <a:ext cx="9144003" cy="429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 rotWithShape="1">
            <a:blip r:embed="rId3">
              <a:alphaModFix/>
            </a:blip>
            <a:srcRect b="8883"/>
            <a:stretch/>
          </p:blipFill>
          <p:spPr>
            <a:xfrm>
              <a:off x="0" y="457200"/>
              <a:ext cx="9144000" cy="468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288262" y="2797400"/>
            <a:ext cx="4567500" cy="70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2514612" y="1636900"/>
            <a:ext cx="12579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4">
            <a:alphaModFix/>
          </a:blip>
          <a:srcRect l="-2972" t="2789" r="18298"/>
          <a:stretch/>
        </p:blipFill>
        <p:spPr>
          <a:xfrm rot="-5400000">
            <a:off x="185775" y="-171750"/>
            <a:ext cx="1296099" cy="16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l="-2970" t="59581" r="542" b="-199"/>
          <a:stretch/>
        </p:blipFill>
        <p:spPr>
          <a:xfrm rot="5399994" flipH="1">
            <a:off x="7827999" y="918021"/>
            <a:ext cx="1822176" cy="80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1080" y="230195"/>
            <a:ext cx="321413" cy="32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9227" y="1553123"/>
            <a:ext cx="221400" cy="2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1089" y="2150848"/>
            <a:ext cx="221400" cy="2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7664" y="330198"/>
            <a:ext cx="221400" cy="2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6">
            <a:alphaModFix/>
          </a:blip>
          <a:srcRect l="66054" t="46646"/>
          <a:stretch/>
        </p:blipFill>
        <p:spPr>
          <a:xfrm>
            <a:off x="0" y="1376675"/>
            <a:ext cx="809826" cy="7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6">
            <a:alphaModFix/>
          </a:blip>
          <a:srcRect l="43310" t="46646"/>
          <a:stretch/>
        </p:blipFill>
        <p:spPr>
          <a:xfrm flipH="1">
            <a:off x="6566749" y="0"/>
            <a:ext cx="1767425" cy="10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0" y="1526125"/>
            <a:ext cx="9151003" cy="3617376"/>
            <a:chOff x="0" y="457200"/>
            <a:chExt cx="9151003" cy="3617376"/>
          </a:xfrm>
        </p:grpSpPr>
        <p:pic>
          <p:nvPicPr>
            <p:cNvPr id="39" name="Google Shape;39;p4"/>
            <p:cNvPicPr preferRelativeResize="0"/>
            <p:nvPr/>
          </p:nvPicPr>
          <p:blipFill rotWithShape="1">
            <a:blip r:embed="rId2">
              <a:alphaModFix/>
            </a:blip>
            <a:srcRect l="17494" r="17708" b="60518"/>
            <a:stretch/>
          </p:blipFill>
          <p:spPr>
            <a:xfrm>
              <a:off x="7000" y="850825"/>
              <a:ext cx="9144003" cy="322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4"/>
            <p:cNvPicPr preferRelativeResize="0"/>
            <p:nvPr/>
          </p:nvPicPr>
          <p:blipFill rotWithShape="1">
            <a:blip r:embed="rId3">
              <a:alphaModFix/>
            </a:blip>
            <a:srcRect b="29666"/>
            <a:stretch/>
          </p:blipFill>
          <p:spPr>
            <a:xfrm>
              <a:off x="0" y="457200"/>
              <a:ext cx="9144000" cy="36173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20000" y="1322925"/>
            <a:ext cx="2263500" cy="32856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>
            <a:spLocks noGrp="1"/>
          </p:cNvSpPr>
          <p:nvPr>
            <p:ph type="pic" idx="2"/>
          </p:nvPr>
        </p:nvSpPr>
        <p:spPr>
          <a:xfrm>
            <a:off x="3968750" y="535000"/>
            <a:ext cx="4460100" cy="407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44" name="Google Shape;44;p4"/>
          <p:cNvPicPr preferRelativeResize="0"/>
          <p:nvPr/>
        </p:nvPicPr>
        <p:blipFill rotWithShape="1">
          <a:blip r:embed="rId4">
            <a:alphaModFix/>
          </a:blip>
          <a:srcRect l="-2970" t="195" r="69442" b="40583"/>
          <a:stretch/>
        </p:blipFill>
        <p:spPr>
          <a:xfrm rot="10800000" flipH="1">
            <a:off x="8555900" y="-47089"/>
            <a:ext cx="588101" cy="1164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-1" y="0"/>
            <a:ext cx="9144302" cy="2610251"/>
            <a:chOff x="-1" y="0"/>
            <a:chExt cx="9144302" cy="2610251"/>
          </a:xfrm>
        </p:grpSpPr>
        <p:pic>
          <p:nvPicPr>
            <p:cNvPr id="46" name="Google Shape;46;p4"/>
            <p:cNvPicPr preferRelativeResize="0"/>
            <p:nvPr/>
          </p:nvPicPr>
          <p:blipFill rotWithShape="1">
            <a:blip r:embed="rId4">
              <a:alphaModFix/>
            </a:blip>
            <a:srcRect l="-2972" t="60779" r="18298"/>
            <a:stretch/>
          </p:blipFill>
          <p:spPr>
            <a:xfrm flipH="1">
              <a:off x="-1" y="0"/>
              <a:ext cx="1360202" cy="7060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9105" y="1017720"/>
              <a:ext cx="321413" cy="321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93502" y="109273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63152" y="109273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4"/>
            <p:cNvPicPr preferRelativeResize="0"/>
            <p:nvPr/>
          </p:nvPicPr>
          <p:blipFill rotWithShape="1">
            <a:blip r:embed="rId6">
              <a:alphaModFix/>
            </a:blip>
            <a:srcRect l="76906" t="16784"/>
            <a:stretch/>
          </p:blipFill>
          <p:spPr>
            <a:xfrm>
              <a:off x="0" y="1017725"/>
              <a:ext cx="550949" cy="1207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4"/>
            <p:cNvPicPr preferRelativeResize="0"/>
            <p:nvPr/>
          </p:nvPicPr>
          <p:blipFill rotWithShape="1">
            <a:blip r:embed="rId6">
              <a:alphaModFix/>
            </a:blip>
            <a:srcRect l="69807" t="16784"/>
            <a:stretch/>
          </p:blipFill>
          <p:spPr>
            <a:xfrm rot="10800000">
              <a:off x="8424000" y="1402775"/>
              <a:ext cx="720301" cy="12074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1526125"/>
            <a:ext cx="9151003" cy="3617376"/>
            <a:chOff x="0" y="457200"/>
            <a:chExt cx="9151003" cy="3617376"/>
          </a:xfrm>
        </p:grpSpPr>
        <p:pic>
          <p:nvPicPr>
            <p:cNvPr id="54" name="Google Shape;54;p5"/>
            <p:cNvPicPr preferRelativeResize="0"/>
            <p:nvPr/>
          </p:nvPicPr>
          <p:blipFill rotWithShape="1">
            <a:blip r:embed="rId2">
              <a:alphaModFix/>
            </a:blip>
            <a:srcRect l="17494" r="17708" b="60518"/>
            <a:stretch/>
          </p:blipFill>
          <p:spPr>
            <a:xfrm>
              <a:off x="7000" y="850825"/>
              <a:ext cx="9144003" cy="322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5"/>
            <p:cNvPicPr preferRelativeResize="0"/>
            <p:nvPr/>
          </p:nvPicPr>
          <p:blipFill rotWithShape="1">
            <a:blip r:embed="rId3">
              <a:alphaModFix/>
            </a:blip>
            <a:srcRect b="29666"/>
            <a:stretch/>
          </p:blipFill>
          <p:spPr>
            <a:xfrm>
              <a:off x="0" y="457200"/>
              <a:ext cx="9144000" cy="36173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1409813" y="2517225"/>
            <a:ext cx="2907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5064688" y="2517225"/>
            <a:ext cx="2907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"/>
              <a:buNone/>
              <a:defRPr sz="24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1409825" y="2883800"/>
            <a:ext cx="29076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5064700" y="2883800"/>
            <a:ext cx="29076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flipH="1">
            <a:off x="0" y="0"/>
            <a:ext cx="9144000" cy="4391400"/>
            <a:chOff x="0" y="1"/>
            <a:chExt cx="9077733" cy="4359575"/>
          </a:xfrm>
        </p:grpSpPr>
        <p:pic>
          <p:nvPicPr>
            <p:cNvPr id="62" name="Google Shape;62;p5"/>
            <p:cNvPicPr preferRelativeResize="0"/>
            <p:nvPr/>
          </p:nvPicPr>
          <p:blipFill rotWithShape="1">
            <a:blip r:embed="rId4">
              <a:alphaModFix/>
            </a:blip>
            <a:srcRect l="63675" t="16784" r="-10"/>
            <a:stretch/>
          </p:blipFill>
          <p:spPr>
            <a:xfrm flipH="1">
              <a:off x="8210911" y="250448"/>
              <a:ext cx="866821" cy="1207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5"/>
            <p:cNvPicPr preferRelativeResize="0"/>
            <p:nvPr/>
          </p:nvPicPr>
          <p:blipFill rotWithShape="1">
            <a:blip r:embed="rId5">
              <a:alphaModFix/>
            </a:blip>
            <a:srcRect l="-2973" t="57869" r="12859" b="5380"/>
            <a:stretch/>
          </p:blipFill>
          <p:spPr>
            <a:xfrm rot="-5400000">
              <a:off x="-374499" y="374500"/>
              <a:ext cx="1379424" cy="630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5"/>
            <p:cNvPicPr preferRelativeResize="0"/>
            <p:nvPr/>
          </p:nvPicPr>
          <p:blipFill rotWithShape="1">
            <a:blip r:embed="rId5">
              <a:alphaModFix/>
            </a:blip>
            <a:srcRect l="28093" t="65300" r="9778" b="-4105"/>
            <a:stretch/>
          </p:blipFill>
          <p:spPr>
            <a:xfrm rot="-9" flipH="1">
              <a:off x="7972502" y="2"/>
              <a:ext cx="1105231" cy="773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5"/>
            <p:cNvPicPr preferRelativeResize="0"/>
            <p:nvPr/>
          </p:nvPicPr>
          <p:blipFill rotWithShape="1">
            <a:blip r:embed="rId4">
              <a:alphaModFix/>
            </a:blip>
            <a:srcRect l="70024" t="16784"/>
            <a:stretch/>
          </p:blipFill>
          <p:spPr>
            <a:xfrm>
              <a:off x="0" y="3152100"/>
              <a:ext cx="715101" cy="1207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9222" y="190923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6"/>
          <p:cNvGrpSpPr/>
          <p:nvPr/>
        </p:nvGrpSpPr>
        <p:grpSpPr>
          <a:xfrm>
            <a:off x="0" y="1526125"/>
            <a:ext cx="9151003" cy="3617376"/>
            <a:chOff x="0" y="457200"/>
            <a:chExt cx="9151003" cy="3617376"/>
          </a:xfrm>
        </p:grpSpPr>
        <p:pic>
          <p:nvPicPr>
            <p:cNvPr id="69" name="Google Shape;69;p6"/>
            <p:cNvPicPr preferRelativeResize="0"/>
            <p:nvPr/>
          </p:nvPicPr>
          <p:blipFill rotWithShape="1">
            <a:blip r:embed="rId2">
              <a:alphaModFix/>
            </a:blip>
            <a:srcRect l="17494" r="17708" b="60518"/>
            <a:stretch/>
          </p:blipFill>
          <p:spPr>
            <a:xfrm>
              <a:off x="7000" y="850825"/>
              <a:ext cx="9144003" cy="3223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6"/>
            <p:cNvPicPr preferRelativeResize="0"/>
            <p:nvPr/>
          </p:nvPicPr>
          <p:blipFill rotWithShape="1">
            <a:blip r:embed="rId3">
              <a:alphaModFix/>
            </a:blip>
            <a:srcRect b="29666"/>
            <a:stretch/>
          </p:blipFill>
          <p:spPr>
            <a:xfrm>
              <a:off x="0" y="457200"/>
              <a:ext cx="9144000" cy="36173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0" y="1"/>
            <a:ext cx="9144000" cy="4359575"/>
            <a:chOff x="0" y="1"/>
            <a:chExt cx="9144000" cy="4359575"/>
          </a:xfrm>
        </p:grpSpPr>
        <p:pic>
          <p:nvPicPr>
            <p:cNvPr id="73" name="Google Shape;73;p6"/>
            <p:cNvPicPr preferRelativeResize="0"/>
            <p:nvPr/>
          </p:nvPicPr>
          <p:blipFill rotWithShape="1">
            <a:blip r:embed="rId4">
              <a:alphaModFix/>
            </a:blip>
            <a:srcRect l="48746" t="16784" r="-10"/>
            <a:stretch/>
          </p:blipFill>
          <p:spPr>
            <a:xfrm flipH="1">
              <a:off x="7921051" y="127638"/>
              <a:ext cx="1222950" cy="1207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6"/>
            <p:cNvPicPr preferRelativeResize="0"/>
            <p:nvPr/>
          </p:nvPicPr>
          <p:blipFill rotWithShape="1">
            <a:blip r:embed="rId5">
              <a:alphaModFix/>
            </a:blip>
            <a:srcRect l="-6157" t="57869" r="12856" b="5380"/>
            <a:stretch/>
          </p:blipFill>
          <p:spPr>
            <a:xfrm rot="-5400000">
              <a:off x="-398899" y="398900"/>
              <a:ext cx="1428224" cy="630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6"/>
            <p:cNvPicPr preferRelativeResize="0"/>
            <p:nvPr/>
          </p:nvPicPr>
          <p:blipFill rotWithShape="1">
            <a:blip r:embed="rId5">
              <a:alphaModFix/>
            </a:blip>
            <a:srcRect l="-2970" t="59581" r="542" b="-199"/>
            <a:stretch/>
          </p:blipFill>
          <p:spPr>
            <a:xfrm rot="-6" flipH="1">
              <a:off x="7321824" y="8"/>
              <a:ext cx="1822176" cy="8098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237155" y="374295"/>
              <a:ext cx="321413" cy="321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6"/>
            <p:cNvPicPr preferRelativeResize="0"/>
            <p:nvPr/>
          </p:nvPicPr>
          <p:blipFill rotWithShape="1">
            <a:blip r:embed="rId4">
              <a:alphaModFix/>
            </a:blip>
            <a:srcRect l="70024" t="16784"/>
            <a:stretch/>
          </p:blipFill>
          <p:spPr>
            <a:xfrm>
              <a:off x="0" y="3152100"/>
              <a:ext cx="715101" cy="1207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7927" y="190923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>
            <a:off x="0" y="457200"/>
            <a:ext cx="9151003" cy="4686301"/>
            <a:chOff x="0" y="457200"/>
            <a:chExt cx="9151003" cy="4686301"/>
          </a:xfrm>
        </p:grpSpPr>
        <p:pic>
          <p:nvPicPr>
            <p:cNvPr id="95" name="Google Shape;95;p8"/>
            <p:cNvPicPr preferRelativeResize="0"/>
            <p:nvPr/>
          </p:nvPicPr>
          <p:blipFill rotWithShape="1">
            <a:blip r:embed="rId2">
              <a:alphaModFix/>
            </a:blip>
            <a:srcRect l="17494" r="17708" b="47426"/>
            <a:stretch/>
          </p:blipFill>
          <p:spPr>
            <a:xfrm>
              <a:off x="7000" y="850825"/>
              <a:ext cx="9144003" cy="429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8"/>
            <p:cNvPicPr preferRelativeResize="0"/>
            <p:nvPr/>
          </p:nvPicPr>
          <p:blipFill rotWithShape="1">
            <a:blip r:embed="rId3">
              <a:alphaModFix/>
            </a:blip>
            <a:srcRect b="8883"/>
            <a:stretch/>
          </p:blipFill>
          <p:spPr>
            <a:xfrm>
              <a:off x="0" y="457200"/>
              <a:ext cx="9144000" cy="46863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7" name="Google Shape;97;p8"/>
          <p:cNvPicPr preferRelativeResize="0"/>
          <p:nvPr/>
        </p:nvPicPr>
        <p:blipFill rotWithShape="1">
          <a:blip r:embed="rId4">
            <a:alphaModFix/>
          </a:blip>
          <a:srcRect l="49979" t="16784"/>
          <a:stretch/>
        </p:blipFill>
        <p:spPr>
          <a:xfrm rot="10800000">
            <a:off x="7959075" y="2300375"/>
            <a:ext cx="1193325" cy="1207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8"/>
          <p:cNvGrpSpPr/>
          <p:nvPr/>
        </p:nvGrpSpPr>
        <p:grpSpPr>
          <a:xfrm>
            <a:off x="0" y="-2"/>
            <a:ext cx="9101650" cy="2853702"/>
            <a:chOff x="0" y="-2"/>
            <a:chExt cx="9101650" cy="2853702"/>
          </a:xfrm>
        </p:grpSpPr>
        <p:pic>
          <p:nvPicPr>
            <p:cNvPr id="99" name="Google Shape;99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3680" y="1448495"/>
              <a:ext cx="321413" cy="321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8"/>
            <p:cNvPicPr preferRelativeResize="0"/>
            <p:nvPr/>
          </p:nvPicPr>
          <p:blipFill rotWithShape="1">
            <a:blip r:embed="rId6">
              <a:alphaModFix/>
            </a:blip>
            <a:srcRect l="-2972" t="29932" r="18298"/>
            <a:stretch/>
          </p:blipFill>
          <p:spPr>
            <a:xfrm rot="-5400000">
              <a:off x="-47061" y="47062"/>
              <a:ext cx="1296099" cy="1201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79918" y="1617495"/>
              <a:ext cx="321413" cy="3214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8"/>
            <p:cNvPicPr preferRelativeResize="0"/>
            <p:nvPr/>
          </p:nvPicPr>
          <p:blipFill rotWithShape="1">
            <a:blip r:embed="rId6">
              <a:alphaModFix/>
            </a:blip>
            <a:srcRect l="-2970" t="197" r="542" b="49197"/>
            <a:stretch/>
          </p:blipFill>
          <p:spPr>
            <a:xfrm rot="10799994">
              <a:off x="7291926" y="0"/>
              <a:ext cx="1809724" cy="10020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8"/>
            <p:cNvPicPr preferRelativeResize="0"/>
            <p:nvPr/>
          </p:nvPicPr>
          <p:blipFill rotWithShape="1">
            <a:blip r:embed="rId4">
              <a:alphaModFix/>
            </a:blip>
            <a:srcRect l="63910" t="16784"/>
            <a:stretch/>
          </p:blipFill>
          <p:spPr>
            <a:xfrm>
              <a:off x="0" y="1646225"/>
              <a:ext cx="860976" cy="1207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48277" y="390323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632177" y="230198"/>
              <a:ext cx="221400" cy="221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9"/>
          <p:cNvGrpSpPr/>
          <p:nvPr/>
        </p:nvGrpSpPr>
        <p:grpSpPr>
          <a:xfrm>
            <a:off x="0" y="457200"/>
            <a:ext cx="9151003" cy="4686301"/>
            <a:chOff x="0" y="457200"/>
            <a:chExt cx="9151003" cy="4686301"/>
          </a:xfrm>
        </p:grpSpPr>
        <p:pic>
          <p:nvPicPr>
            <p:cNvPr id="109" name="Google Shape;109;p9"/>
            <p:cNvPicPr preferRelativeResize="0"/>
            <p:nvPr/>
          </p:nvPicPr>
          <p:blipFill rotWithShape="1">
            <a:blip r:embed="rId2">
              <a:alphaModFix/>
            </a:blip>
            <a:srcRect l="17494" r="17708" b="47426"/>
            <a:stretch/>
          </p:blipFill>
          <p:spPr>
            <a:xfrm>
              <a:off x="7000" y="850825"/>
              <a:ext cx="9144003" cy="429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9"/>
            <p:cNvPicPr preferRelativeResize="0"/>
            <p:nvPr/>
          </p:nvPicPr>
          <p:blipFill rotWithShape="1">
            <a:blip r:embed="rId3">
              <a:alphaModFix/>
            </a:blip>
            <a:srcRect b="8883"/>
            <a:stretch/>
          </p:blipFill>
          <p:spPr>
            <a:xfrm>
              <a:off x="0" y="457200"/>
              <a:ext cx="9144000" cy="46863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" name="Google Shape;11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423994" y="3845486"/>
            <a:ext cx="315081" cy="31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9"/>
          <p:cNvPicPr preferRelativeResize="0"/>
          <p:nvPr/>
        </p:nvPicPr>
        <p:blipFill rotWithShape="1">
          <a:blip r:embed="rId5">
            <a:alphaModFix/>
          </a:blip>
          <a:srcRect l="-2972" t="62379" r="18298"/>
          <a:stretch/>
        </p:blipFill>
        <p:spPr>
          <a:xfrm rot="5400000" flipH="1">
            <a:off x="8199377" y="1006588"/>
            <a:ext cx="1270575" cy="63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86055" y="223032"/>
            <a:ext cx="315081" cy="31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 rotWithShape="1">
          <a:blip r:embed="rId5">
            <a:alphaModFix/>
          </a:blip>
          <a:srcRect l="-2970" t="197" r="542" b="69420"/>
          <a:stretch/>
        </p:blipFill>
        <p:spPr>
          <a:xfrm rot="-10799994" flipH="1">
            <a:off x="5021100" y="-199"/>
            <a:ext cx="1774075" cy="58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9"/>
          <p:cNvPicPr preferRelativeResize="0"/>
          <p:nvPr/>
        </p:nvPicPr>
        <p:blipFill rotWithShape="1">
          <a:blip r:embed="rId6">
            <a:alphaModFix/>
          </a:blip>
          <a:srcRect l="63910" t="16784"/>
          <a:stretch/>
        </p:blipFill>
        <p:spPr>
          <a:xfrm flipH="1">
            <a:off x="7284852" y="-1284460"/>
            <a:ext cx="1859149" cy="26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46193" y="4097311"/>
            <a:ext cx="217038" cy="21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851238" y="223015"/>
            <a:ext cx="217038" cy="21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 rotWithShape="1">
          <a:blip r:embed="rId6">
            <a:alphaModFix/>
          </a:blip>
          <a:srcRect l="70024" t="16784"/>
          <a:stretch/>
        </p:blipFill>
        <p:spPr>
          <a:xfrm>
            <a:off x="0" y="951450"/>
            <a:ext cx="715101" cy="1207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3"/>
          <p:cNvGrpSpPr/>
          <p:nvPr/>
        </p:nvGrpSpPr>
        <p:grpSpPr>
          <a:xfrm>
            <a:off x="0" y="457200"/>
            <a:ext cx="9151003" cy="4686301"/>
            <a:chOff x="0" y="457200"/>
            <a:chExt cx="9151003" cy="4686301"/>
          </a:xfrm>
        </p:grpSpPr>
        <p:pic>
          <p:nvPicPr>
            <p:cNvPr id="141" name="Google Shape;141;p13"/>
            <p:cNvPicPr preferRelativeResize="0"/>
            <p:nvPr/>
          </p:nvPicPr>
          <p:blipFill rotWithShape="1">
            <a:blip r:embed="rId2">
              <a:alphaModFix/>
            </a:blip>
            <a:srcRect l="17494" r="17708" b="47426"/>
            <a:stretch/>
          </p:blipFill>
          <p:spPr>
            <a:xfrm>
              <a:off x="7000" y="850825"/>
              <a:ext cx="9144003" cy="4292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3"/>
            <p:cNvPicPr preferRelativeResize="0"/>
            <p:nvPr/>
          </p:nvPicPr>
          <p:blipFill rotWithShape="1">
            <a:blip r:embed="rId3">
              <a:alphaModFix/>
            </a:blip>
            <a:srcRect b="8883"/>
            <a:stretch/>
          </p:blipFill>
          <p:spPr>
            <a:xfrm>
              <a:off x="0" y="457200"/>
              <a:ext cx="9144000" cy="468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13"/>
          <p:cNvSpPr txBox="1">
            <a:spLocks noGrp="1"/>
          </p:cNvSpPr>
          <p:nvPr>
            <p:ph type="title"/>
          </p:nvPr>
        </p:nvSpPr>
        <p:spPr>
          <a:xfrm>
            <a:off x="3156775" y="445025"/>
            <a:ext cx="52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"/>
          </p:nvPr>
        </p:nvSpPr>
        <p:spPr>
          <a:xfrm>
            <a:off x="4887575" y="1453975"/>
            <a:ext cx="3536400" cy="3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2"/>
          </p:nvPr>
        </p:nvSpPr>
        <p:spPr>
          <a:xfrm>
            <a:off x="4887575" y="2260408"/>
            <a:ext cx="3536400" cy="3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3" hasCustomPrompt="1"/>
          </p:nvPr>
        </p:nvSpPr>
        <p:spPr>
          <a:xfrm>
            <a:off x="3156775" y="3800550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4"/>
          </p:nvPr>
        </p:nvSpPr>
        <p:spPr>
          <a:xfrm>
            <a:off x="4887575" y="3912150"/>
            <a:ext cx="3536400" cy="3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5" hasCustomPrompt="1"/>
          </p:nvPr>
        </p:nvSpPr>
        <p:spPr>
          <a:xfrm>
            <a:off x="3156775" y="2974675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6"/>
          </p:nvPr>
        </p:nvSpPr>
        <p:spPr>
          <a:xfrm>
            <a:off x="4887575" y="3086279"/>
            <a:ext cx="3536400" cy="3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ans"/>
              <a:buNone/>
              <a:defRPr sz="20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4">
            <a:alphaModFix/>
          </a:blip>
          <a:srcRect l="-2970" r="542" b="75171"/>
          <a:stretch/>
        </p:blipFill>
        <p:spPr>
          <a:xfrm rot="-5400006" flipH="1">
            <a:off x="7985399" y="3235353"/>
            <a:ext cx="1822176" cy="495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9180" y="148620"/>
            <a:ext cx="321413" cy="321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989" y="688198"/>
            <a:ext cx="221400" cy="2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927" y="173625"/>
            <a:ext cx="271400" cy="2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3"/>
          <p:cNvPicPr preferRelativeResize="0"/>
          <p:nvPr/>
        </p:nvPicPr>
        <p:blipFill rotWithShape="1">
          <a:blip r:embed="rId6">
            <a:alphaModFix/>
          </a:blip>
          <a:srcRect l="66054" t="46646"/>
          <a:stretch/>
        </p:blipFill>
        <p:spPr>
          <a:xfrm>
            <a:off x="0" y="2148800"/>
            <a:ext cx="809826" cy="7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3"/>
          <p:cNvPicPr preferRelativeResize="0"/>
          <p:nvPr/>
        </p:nvPicPr>
        <p:blipFill rotWithShape="1">
          <a:blip r:embed="rId6">
            <a:alphaModFix/>
          </a:blip>
          <a:srcRect l="43310" t="59175"/>
          <a:stretch/>
        </p:blipFill>
        <p:spPr>
          <a:xfrm flipH="1">
            <a:off x="1617450" y="0"/>
            <a:ext cx="1767425" cy="7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Sans"/>
              <a:buNone/>
              <a:defRPr sz="3500"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  <p:sldLayoutId id="2147483659" r:id="rId9"/>
    <p:sldLayoutId id="2147483662" r:id="rId10"/>
    <p:sldLayoutId id="2147483663" r:id="rId11"/>
    <p:sldLayoutId id="2147483664" r:id="rId12"/>
    <p:sldLayoutId id="2147483668" r:id="rId13"/>
    <p:sldLayoutId id="214748366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 txBox="1">
            <a:spLocks noGrp="1"/>
          </p:cNvSpPr>
          <p:nvPr>
            <p:ph type="ctrTitle"/>
          </p:nvPr>
        </p:nvSpPr>
        <p:spPr>
          <a:xfrm>
            <a:off x="1152169" y="1475650"/>
            <a:ext cx="6890700" cy="14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             Python AI </a:t>
            </a:r>
            <a:endParaRPr i="1" dirty="0">
              <a:solidFill>
                <a:schemeClr val="dk1"/>
              </a:solidFill>
            </a:endParaRPr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1"/>
          </p:nvPr>
        </p:nvSpPr>
        <p:spPr>
          <a:xfrm>
            <a:off x="1152169" y="3258325"/>
            <a:ext cx="6890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cxnSp>
        <p:nvCxnSpPr>
          <p:cNvPr id="324" name="Google Shape;324;p27"/>
          <p:cNvCxnSpPr>
            <a:stCxn id="322" idx="2"/>
            <a:endCxn id="323" idx="0"/>
          </p:cNvCxnSpPr>
          <p:nvPr/>
        </p:nvCxnSpPr>
        <p:spPr>
          <a:xfrm>
            <a:off x="4597519" y="2920750"/>
            <a:ext cx="0" cy="33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27"/>
          <p:cNvSpPr/>
          <p:nvPr/>
        </p:nvSpPr>
        <p:spPr>
          <a:xfrm>
            <a:off x="4162500" y="4734000"/>
            <a:ext cx="409500" cy="40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←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26" name="Google Shape;326;p27">
            <a:hlinkClick r:id="" action="ppaction://hlinkshowjump?jump=nextslide"/>
          </p:cNvPr>
          <p:cNvSpPr/>
          <p:nvPr/>
        </p:nvSpPr>
        <p:spPr>
          <a:xfrm>
            <a:off x="4572000" y="4734000"/>
            <a:ext cx="409500" cy="40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→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 is Python</a:t>
            </a:r>
            <a:endParaRPr i="1" dirty="0"/>
          </a:p>
        </p:txBody>
      </p:sp>
      <p:sp>
        <p:nvSpPr>
          <p:cNvPr id="467" name="Google Shape;467;p35"/>
          <p:cNvSpPr txBox="1">
            <a:spLocks noGrp="1"/>
          </p:cNvSpPr>
          <p:nvPr>
            <p:ph type="subTitle" idx="1"/>
          </p:nvPr>
        </p:nvSpPr>
        <p:spPr>
          <a:xfrm>
            <a:off x="503325" y="1248329"/>
            <a:ext cx="2602267" cy="9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Arithmetic Operators (For calculations)</a:t>
            </a:r>
            <a:endParaRPr dirty="0"/>
          </a:p>
        </p:txBody>
      </p:sp>
      <p:sp>
        <p:nvSpPr>
          <p:cNvPr id="471" name="Google Shape;471;p35"/>
          <p:cNvSpPr txBox="1">
            <a:spLocks noGrp="1"/>
          </p:cNvSpPr>
          <p:nvPr>
            <p:ph type="subTitle" idx="5"/>
          </p:nvPr>
        </p:nvSpPr>
        <p:spPr>
          <a:xfrm>
            <a:off x="5937300" y="356460"/>
            <a:ext cx="2486700" cy="45642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Membership Operators </a:t>
            </a:r>
          </a:p>
          <a:p>
            <a:pPr marL="0" indent="0"/>
            <a:endParaRPr lang="en-US" sz="1800" dirty="0"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/>
            <a:endParaRPr lang="en-US" sz="1800" b="1" dirty="0"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/>
            <a:endParaRPr lang="en-US" sz="1800" dirty="0"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/>
            <a:endParaRPr lang="en-US" sz="1800" b="1" dirty="0"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(Check if a value exists in a sequence)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. Membership Operators (Check if a value exists in a sequence)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3" name="Google Shape;473;p35"/>
          <p:cNvSpPr txBox="1">
            <a:spLocks noGrp="1"/>
          </p:cNvSpPr>
          <p:nvPr>
            <p:ph type="subTitle" idx="7"/>
          </p:nvPr>
        </p:nvSpPr>
        <p:spPr>
          <a:xfrm>
            <a:off x="-12453" y="3394425"/>
            <a:ext cx="3105592" cy="1426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Logical Operators </a:t>
            </a:r>
          </a:p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(Used for conditional expressions)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5" name="Google Shape;475;p35"/>
          <p:cNvSpPr txBox="1">
            <a:spLocks noGrp="1"/>
          </p:cNvSpPr>
          <p:nvPr>
            <p:ph type="subTitle" idx="9"/>
          </p:nvPr>
        </p:nvSpPr>
        <p:spPr>
          <a:xfrm>
            <a:off x="-95344" y="2589677"/>
            <a:ext cx="3546732" cy="682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Comparison Operators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(For comparisons, returns True or False)</a:t>
            </a: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title" idx="4294967295"/>
          </p:nvPr>
        </p:nvSpPr>
        <p:spPr>
          <a:xfrm>
            <a:off x="3616525" y="1518875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01</a:t>
            </a:r>
            <a:endParaRPr sz="3000"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title" idx="4294967295"/>
          </p:nvPr>
        </p:nvSpPr>
        <p:spPr>
          <a:xfrm>
            <a:off x="4737000" y="1518875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481" name="Google Shape;481;p35"/>
          <p:cNvSpPr txBox="1">
            <a:spLocks noGrp="1"/>
          </p:cNvSpPr>
          <p:nvPr>
            <p:ph type="title" idx="4294967295"/>
          </p:nvPr>
        </p:nvSpPr>
        <p:spPr>
          <a:xfrm>
            <a:off x="3616525" y="2561950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03</a:t>
            </a:r>
            <a:endParaRPr sz="3000"/>
          </a:p>
        </p:txBody>
      </p:sp>
      <p:sp>
        <p:nvSpPr>
          <p:cNvPr id="483" name="Google Shape;483;p35"/>
          <p:cNvSpPr txBox="1">
            <a:spLocks noGrp="1"/>
          </p:cNvSpPr>
          <p:nvPr>
            <p:ph type="title" idx="4294967295"/>
          </p:nvPr>
        </p:nvSpPr>
        <p:spPr>
          <a:xfrm>
            <a:off x="3616525" y="3605025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05</a:t>
            </a:r>
            <a:endParaRPr sz="3000"/>
          </a:p>
        </p:txBody>
      </p:sp>
      <p:cxnSp>
        <p:nvCxnSpPr>
          <p:cNvPr id="485" name="Google Shape;485;p35"/>
          <p:cNvCxnSpPr>
            <a:cxnSpLocks/>
            <a:stCxn id="479" idx="1"/>
            <a:endCxn id="467" idx="3"/>
          </p:cNvCxnSpPr>
          <p:nvPr/>
        </p:nvCxnSpPr>
        <p:spPr>
          <a:xfrm rot="10800000">
            <a:off x="3105593" y="1702979"/>
            <a:ext cx="510933" cy="1125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35"/>
          <p:cNvCxnSpPr>
            <a:cxnSpLocks/>
            <a:stCxn id="481" idx="1"/>
            <a:endCxn id="475" idx="3"/>
          </p:cNvCxnSpPr>
          <p:nvPr/>
        </p:nvCxnSpPr>
        <p:spPr>
          <a:xfrm rot="10800000" flipV="1">
            <a:off x="3451389" y="2858650"/>
            <a:ext cx="165137" cy="721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35"/>
          <p:cNvCxnSpPr>
            <a:cxnSpLocks/>
            <a:stCxn id="483" idx="1"/>
            <a:endCxn id="473" idx="3"/>
          </p:cNvCxnSpPr>
          <p:nvPr/>
        </p:nvCxnSpPr>
        <p:spPr>
          <a:xfrm rot="10800000" flipV="1">
            <a:off x="3093139" y="3901724"/>
            <a:ext cx="523386" cy="2059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35"/>
          <p:cNvCxnSpPr>
            <a:cxnSpLocks/>
            <a:stCxn id="471" idx="1"/>
            <a:endCxn id="480" idx="3"/>
          </p:cNvCxnSpPr>
          <p:nvPr/>
        </p:nvCxnSpPr>
        <p:spPr>
          <a:xfrm rot="10800000">
            <a:off x="5527200" y="1815576"/>
            <a:ext cx="410100" cy="8230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>
          <a:extLst>
            <a:ext uri="{FF2B5EF4-FFF2-40B4-BE49-F238E27FC236}">
              <a16:creationId xmlns:a16="http://schemas.microsoft.com/office/drawing/2014/main" id="{DC5C16F7-CC41-7586-EC98-875B89C03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>
            <a:extLst>
              <a:ext uri="{FF2B5EF4-FFF2-40B4-BE49-F238E27FC236}">
                <a16:creationId xmlns:a16="http://schemas.microsoft.com/office/drawing/2014/main" id="{CCC7E5C5-BD32-DFDA-85EB-F20851A5A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Examples of some key Operators</a:t>
            </a:r>
            <a:endParaRPr i="1" dirty="0"/>
          </a:p>
        </p:txBody>
      </p:sp>
      <p:sp>
        <p:nvSpPr>
          <p:cNvPr id="454" name="Google Shape;454;p34">
            <a:extLst>
              <a:ext uri="{FF2B5EF4-FFF2-40B4-BE49-F238E27FC236}">
                <a16:creationId xmlns:a16="http://schemas.microsoft.com/office/drawing/2014/main" id="{116629A1-2E9F-1ABC-AF62-D05359CA8F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7158" y="1413601"/>
            <a:ext cx="3952737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Arithmetic Operators (For calculations)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5" name="Google Shape;455;p34">
            <a:extLst>
              <a:ext uri="{FF2B5EF4-FFF2-40B4-BE49-F238E27FC236}">
                <a16:creationId xmlns:a16="http://schemas.microsoft.com/office/drawing/2014/main" id="{8F31F048-4C80-446C-A8E6-AC5BBFCF2C8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33288" y="1879501"/>
            <a:ext cx="3549889" cy="1081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a, b = 10, 3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print(a + b)  # Addition (13)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34">
            <a:extLst>
              <a:ext uri="{FF2B5EF4-FFF2-40B4-BE49-F238E27FC236}">
                <a16:creationId xmlns:a16="http://schemas.microsoft.com/office/drawing/2014/main" id="{9DCBA6C9-D980-A76D-097E-36411109A72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874106" y="1630353"/>
            <a:ext cx="4083914" cy="832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Comparison Operators </a:t>
            </a:r>
          </a:p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(For comparisons, returns True or False)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indent="0"/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7" name="Google Shape;457;p34">
            <a:extLst>
              <a:ext uri="{FF2B5EF4-FFF2-40B4-BE49-F238E27FC236}">
                <a16:creationId xmlns:a16="http://schemas.microsoft.com/office/drawing/2014/main" id="{2E123264-356F-C41D-68D9-D21B086B31B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874106" y="2287854"/>
            <a:ext cx="4083914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print(a &gt; b)  # Greater than (True)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print(a == b)  # Equal to (False)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8" name="Google Shape;458;p34">
            <a:extLst>
              <a:ext uri="{FF2B5EF4-FFF2-40B4-BE49-F238E27FC236}">
                <a16:creationId xmlns:a16="http://schemas.microsoft.com/office/drawing/2014/main" id="{468A17BC-0222-36AE-F721-3C7E8A63F35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20002" y="3363325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Logical Operators 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9" name="Google Shape;459;p34">
            <a:extLst>
              <a:ext uri="{FF2B5EF4-FFF2-40B4-BE49-F238E27FC236}">
                <a16:creationId xmlns:a16="http://schemas.microsoft.com/office/drawing/2014/main" id="{8C282197-916C-9DD6-9B85-252BA1CE166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20006" y="3729899"/>
            <a:ext cx="3851994" cy="1144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x, y = True, False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print(x and y)  # AND (False)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print(x or y)  # OR (True)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60" name="Google Shape;460;p34">
            <a:extLst>
              <a:ext uri="{FF2B5EF4-FFF2-40B4-BE49-F238E27FC236}">
                <a16:creationId xmlns:a16="http://schemas.microsoft.com/office/drawing/2014/main" id="{E4CBB77F-8B55-62E3-6738-670C7875B15B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874102" y="3363325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Membership Operators 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61" name="Google Shape;461;p34">
            <a:extLst>
              <a:ext uri="{FF2B5EF4-FFF2-40B4-BE49-F238E27FC236}">
                <a16:creationId xmlns:a16="http://schemas.microsoft.com/office/drawing/2014/main" id="{65566C3A-5EDC-26F5-9C5A-313EB791ACE9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874106" y="3729900"/>
            <a:ext cx="3851994" cy="656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list1 = [1, 2, 3, 4]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print(3 in list1)  # True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print(5 not in list1)  # True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7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>
          <a:extLst>
            <a:ext uri="{FF2B5EF4-FFF2-40B4-BE49-F238E27FC236}">
              <a16:creationId xmlns:a16="http://schemas.microsoft.com/office/drawing/2014/main" id="{73D80EEE-9D2E-3957-A87C-BB429F9F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>
            <a:extLst>
              <a:ext uri="{FF2B5EF4-FFF2-40B4-BE49-F238E27FC236}">
                <a16:creationId xmlns:a16="http://schemas.microsoft.com/office/drawing/2014/main" id="{725E6F8C-CF91-1063-1949-CAF4D0FD77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Loops </a:t>
            </a:r>
            <a:endParaRPr i="1" dirty="0"/>
          </a:p>
        </p:txBody>
      </p:sp>
      <p:sp>
        <p:nvSpPr>
          <p:cNvPr id="395" name="Google Shape;395;p31">
            <a:extLst>
              <a:ext uri="{FF2B5EF4-FFF2-40B4-BE49-F238E27FC236}">
                <a16:creationId xmlns:a16="http://schemas.microsoft.com/office/drawing/2014/main" id="{4378C7E4-72DB-CD32-B279-DD27198E80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322925"/>
            <a:ext cx="2263500" cy="3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Loops allow code to run multiple times based on conditions.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AF60837-1F09-8A9A-1D21-1F62937866C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3563" r="13563"/>
          <a:stretch>
            <a:fillRect/>
          </a:stretch>
        </p:blipFill>
        <p:spPr>
          <a:xfrm>
            <a:off x="3930452" y="535050"/>
            <a:ext cx="4460100" cy="4073400"/>
          </a:xfrm>
        </p:spPr>
      </p:pic>
    </p:spTree>
    <p:extLst>
      <p:ext uri="{BB962C8B-B14F-4D97-AF65-F5344CB8AC3E}">
        <p14:creationId xmlns:p14="http://schemas.microsoft.com/office/powerpoint/2010/main" val="882191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>
          <a:extLst>
            <a:ext uri="{FF2B5EF4-FFF2-40B4-BE49-F238E27FC236}">
              <a16:creationId xmlns:a16="http://schemas.microsoft.com/office/drawing/2014/main" id="{0F34F2CB-6E1C-6759-A3A9-ADF690A2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>
            <a:extLst>
              <a:ext uri="{FF2B5EF4-FFF2-40B4-BE49-F238E27FC236}">
                <a16:creationId xmlns:a16="http://schemas.microsoft.com/office/drawing/2014/main" id="{F32E7C8C-BCC4-961E-4230-7DCB652068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 is Python</a:t>
            </a:r>
            <a:endParaRPr i="1" dirty="0"/>
          </a:p>
        </p:txBody>
      </p:sp>
      <p:sp>
        <p:nvSpPr>
          <p:cNvPr id="467" name="Google Shape;467;p35">
            <a:extLst>
              <a:ext uri="{FF2B5EF4-FFF2-40B4-BE49-F238E27FC236}">
                <a16:creationId xmlns:a16="http://schemas.microsoft.com/office/drawing/2014/main" id="{0F672977-AF13-64C0-4C12-792609CD6D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3362" y="1469136"/>
            <a:ext cx="2602267" cy="9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For Loop - Used when the number of iterations is known.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71" name="Google Shape;471;p35">
            <a:extLst>
              <a:ext uri="{FF2B5EF4-FFF2-40B4-BE49-F238E27FC236}">
                <a16:creationId xmlns:a16="http://schemas.microsoft.com/office/drawing/2014/main" id="{1C2D591B-C054-975F-A78C-DBC7918DFE2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006365" y="1737576"/>
            <a:ext cx="2486700" cy="16568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Loop Control Statements - break, continue, pass to control flow.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73" name="Google Shape;473;p35">
            <a:extLst>
              <a:ext uri="{FF2B5EF4-FFF2-40B4-BE49-F238E27FC236}">
                <a16:creationId xmlns:a16="http://schemas.microsoft.com/office/drawing/2014/main" id="{CBFB5A88-F6FD-C211-12F4-B3492A309209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-12453" y="3394425"/>
            <a:ext cx="3219154" cy="14264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Nested Loops - A loop inside another loop.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75" name="Google Shape;475;p35">
            <a:extLst>
              <a:ext uri="{FF2B5EF4-FFF2-40B4-BE49-F238E27FC236}">
                <a16:creationId xmlns:a16="http://schemas.microsoft.com/office/drawing/2014/main" id="{923F27B7-6033-609E-2D35-1800CB415A2D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-429334" y="3263862"/>
            <a:ext cx="3546732" cy="682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While Loop - Used when the number of iterations is unknown but based on a condition.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79" name="Google Shape;479;p35">
            <a:extLst>
              <a:ext uri="{FF2B5EF4-FFF2-40B4-BE49-F238E27FC236}">
                <a16:creationId xmlns:a16="http://schemas.microsoft.com/office/drawing/2014/main" id="{8E6DDAD3-B425-7A39-59F8-A1048169DA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16525" y="1518875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01</a:t>
            </a:r>
            <a:endParaRPr sz="3000" dirty="0"/>
          </a:p>
        </p:txBody>
      </p:sp>
      <p:sp>
        <p:nvSpPr>
          <p:cNvPr id="480" name="Google Shape;480;p35">
            <a:extLst>
              <a:ext uri="{FF2B5EF4-FFF2-40B4-BE49-F238E27FC236}">
                <a16:creationId xmlns:a16="http://schemas.microsoft.com/office/drawing/2014/main" id="{A605CF86-198C-20F6-EEE2-E3F8FDE0A6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37000" y="1518875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04</a:t>
            </a:r>
            <a:endParaRPr sz="3000" dirty="0"/>
          </a:p>
        </p:txBody>
      </p:sp>
      <p:sp>
        <p:nvSpPr>
          <p:cNvPr id="481" name="Google Shape;481;p35">
            <a:extLst>
              <a:ext uri="{FF2B5EF4-FFF2-40B4-BE49-F238E27FC236}">
                <a16:creationId xmlns:a16="http://schemas.microsoft.com/office/drawing/2014/main" id="{714720AD-9080-AA61-826B-7EDC0B496B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16525" y="2561950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02</a:t>
            </a:r>
            <a:endParaRPr sz="3000" dirty="0"/>
          </a:p>
        </p:txBody>
      </p: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9FCB08D9-17DD-B6DD-F11A-1B92C92345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16525" y="3605025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03</a:t>
            </a:r>
            <a:endParaRPr sz="3000" dirty="0"/>
          </a:p>
        </p:txBody>
      </p:sp>
      <p:cxnSp>
        <p:nvCxnSpPr>
          <p:cNvPr id="485" name="Google Shape;485;p35">
            <a:extLst>
              <a:ext uri="{FF2B5EF4-FFF2-40B4-BE49-F238E27FC236}">
                <a16:creationId xmlns:a16="http://schemas.microsoft.com/office/drawing/2014/main" id="{D8E864D0-8D53-30AC-1AB2-3EC2E0126986}"/>
              </a:ext>
            </a:extLst>
          </p:cNvPr>
          <p:cNvCxnSpPr>
            <a:cxnSpLocks/>
            <a:stCxn id="479" idx="1"/>
            <a:endCxn id="467" idx="3"/>
          </p:cNvCxnSpPr>
          <p:nvPr/>
        </p:nvCxnSpPr>
        <p:spPr>
          <a:xfrm rot="10800000" flipV="1">
            <a:off x="2875629" y="1815574"/>
            <a:ext cx="740896" cy="1082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35">
            <a:extLst>
              <a:ext uri="{FF2B5EF4-FFF2-40B4-BE49-F238E27FC236}">
                <a16:creationId xmlns:a16="http://schemas.microsoft.com/office/drawing/2014/main" id="{44F881E6-88DC-C8BD-C41E-E4C7BD235D3E}"/>
              </a:ext>
            </a:extLst>
          </p:cNvPr>
          <p:cNvCxnSpPr>
            <a:cxnSpLocks/>
            <a:stCxn id="481" idx="1"/>
            <a:endCxn id="475" idx="3"/>
          </p:cNvCxnSpPr>
          <p:nvPr/>
        </p:nvCxnSpPr>
        <p:spPr>
          <a:xfrm rot="10800000" flipV="1">
            <a:off x="3117399" y="2858649"/>
            <a:ext cx="499127" cy="7463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35">
            <a:extLst>
              <a:ext uri="{FF2B5EF4-FFF2-40B4-BE49-F238E27FC236}">
                <a16:creationId xmlns:a16="http://schemas.microsoft.com/office/drawing/2014/main" id="{60245518-E5BD-AEE7-8057-4AE1C55E6F94}"/>
              </a:ext>
            </a:extLst>
          </p:cNvPr>
          <p:cNvCxnSpPr>
            <a:cxnSpLocks/>
            <a:stCxn id="483" idx="1"/>
            <a:endCxn id="473" idx="3"/>
          </p:cNvCxnSpPr>
          <p:nvPr/>
        </p:nvCxnSpPr>
        <p:spPr>
          <a:xfrm rot="10800000" flipV="1">
            <a:off x="3206701" y="3901724"/>
            <a:ext cx="409824" cy="2059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35">
            <a:extLst>
              <a:ext uri="{FF2B5EF4-FFF2-40B4-BE49-F238E27FC236}">
                <a16:creationId xmlns:a16="http://schemas.microsoft.com/office/drawing/2014/main" id="{18209F21-2D82-8B08-6AED-A9DB72C42A37}"/>
              </a:ext>
            </a:extLst>
          </p:cNvPr>
          <p:cNvCxnSpPr>
            <a:cxnSpLocks/>
            <a:stCxn id="471" idx="1"/>
            <a:endCxn id="480" idx="3"/>
          </p:cNvCxnSpPr>
          <p:nvPr/>
        </p:nvCxnSpPr>
        <p:spPr>
          <a:xfrm rot="10800000">
            <a:off x="5527201" y="1815575"/>
            <a:ext cx="479165" cy="7504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5545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>
          <a:extLst>
            <a:ext uri="{FF2B5EF4-FFF2-40B4-BE49-F238E27FC236}">
              <a16:creationId xmlns:a16="http://schemas.microsoft.com/office/drawing/2014/main" id="{3A42720F-FFB7-4D53-395B-0D3F91A46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>
            <a:extLst>
              <a:ext uri="{FF2B5EF4-FFF2-40B4-BE49-F238E27FC236}">
                <a16:creationId xmlns:a16="http://schemas.microsoft.com/office/drawing/2014/main" id="{16F32A37-A8A4-3381-1977-1A7A42F15F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Examples of some key Loops </a:t>
            </a:r>
            <a:endParaRPr i="1" dirty="0"/>
          </a:p>
        </p:txBody>
      </p:sp>
      <p:sp>
        <p:nvSpPr>
          <p:cNvPr id="454" name="Google Shape;454;p34">
            <a:extLst>
              <a:ext uri="{FF2B5EF4-FFF2-40B4-BE49-F238E27FC236}">
                <a16:creationId xmlns:a16="http://schemas.microsoft.com/office/drawing/2014/main" id="{4BCC3394-C948-15D1-493D-1DE043FAE8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1007740"/>
            <a:ext cx="4704293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For Loop - Iterates through a range of numbers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5" name="Google Shape;455;p34">
            <a:extLst>
              <a:ext uri="{FF2B5EF4-FFF2-40B4-BE49-F238E27FC236}">
                <a16:creationId xmlns:a16="http://schemas.microsoft.com/office/drawing/2014/main" id="{360C713E-6C88-E0E0-EC1B-0873D669BBB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85984" y="1384299"/>
            <a:ext cx="3549889" cy="1384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for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in range(5):  # Runs from 0 to 4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   print(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34">
            <a:extLst>
              <a:ext uri="{FF2B5EF4-FFF2-40B4-BE49-F238E27FC236}">
                <a16:creationId xmlns:a16="http://schemas.microsoft.com/office/drawing/2014/main" id="{20B2F042-981B-3B3D-020F-306D24223D6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874102" y="1067951"/>
            <a:ext cx="4083914" cy="8324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While Loop - Runs while a condition is true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7" name="Google Shape;457;p34">
            <a:extLst>
              <a:ext uri="{FF2B5EF4-FFF2-40B4-BE49-F238E27FC236}">
                <a16:creationId xmlns:a16="http://schemas.microsoft.com/office/drawing/2014/main" id="{5AC445F4-9FDB-7774-2A07-32160F2FAC8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649462" y="1384299"/>
            <a:ext cx="4083914" cy="18579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x = 0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while x &lt; 5: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   print(x)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   x += 1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8" name="Google Shape;458;p34">
            <a:extLst>
              <a:ext uri="{FF2B5EF4-FFF2-40B4-BE49-F238E27FC236}">
                <a16:creationId xmlns:a16="http://schemas.microsoft.com/office/drawing/2014/main" id="{23C7EB1D-42E1-B60C-D645-565528DE5F9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19998" y="3041034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# Nested Loop - Loop inside another loop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9" name="Google Shape;459;p34">
            <a:extLst>
              <a:ext uri="{FF2B5EF4-FFF2-40B4-BE49-F238E27FC236}">
                <a16:creationId xmlns:a16="http://schemas.microsoft.com/office/drawing/2014/main" id="{C7E9D18E-E21F-4164-2D63-9F3A5A25C4A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19998" y="3485801"/>
            <a:ext cx="3851994" cy="1144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for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in range(2):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   for j in range(2):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       print(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f"i</a:t>
            </a: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={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}, j={j}")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60" name="Google Shape;460;p34">
            <a:extLst>
              <a:ext uri="{FF2B5EF4-FFF2-40B4-BE49-F238E27FC236}">
                <a16:creationId xmlns:a16="http://schemas.microsoft.com/office/drawing/2014/main" id="{611F5BFC-7E77-0737-1724-0C07D884F4F0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874102" y="3363325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Break Statement - Stops the loop prematurely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61" name="Google Shape;461;p34">
            <a:extLst>
              <a:ext uri="{FF2B5EF4-FFF2-40B4-BE49-F238E27FC236}">
                <a16:creationId xmlns:a16="http://schemas.microsoft.com/office/drawing/2014/main" id="{CB365E45-2C2E-FB88-684D-E6ECAF96105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346445" y="3747489"/>
            <a:ext cx="3851994" cy="656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for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</a:t>
            </a:r>
            <a:r>
              <a:rPr lang="en-US" sz="11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in range(5):</a:t>
            </a:r>
            <a:endParaRPr lang="en-US" sz="11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   if 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</a:t>
            </a:r>
            <a:r>
              <a:rPr lang="en-US" sz="11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== 3:</a:t>
            </a:r>
            <a:endParaRPr lang="en-US" sz="11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       break  # Loop stops at 3</a:t>
            </a:r>
            <a:endParaRPr lang="en-US" sz="11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1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   print(</a:t>
            </a:r>
            <a:r>
              <a:rPr lang="en-US" sz="1100" b="1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</a:t>
            </a:r>
            <a:r>
              <a:rPr lang="en-US" sz="11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3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Difference between TS and Python Syntax</a:t>
            </a:r>
          </a:p>
        </p:txBody>
      </p:sp>
      <p:graphicFrame>
        <p:nvGraphicFramePr>
          <p:cNvPr id="665" name="Google Shape;665;p42"/>
          <p:cNvGraphicFramePr/>
          <p:nvPr>
            <p:extLst>
              <p:ext uri="{D42A27DB-BD31-4B8C-83A1-F6EECF244321}">
                <p14:modId xmlns:p14="http://schemas.microsoft.com/office/powerpoint/2010/main" val="3598344212"/>
              </p:ext>
            </p:extLst>
          </p:nvPr>
        </p:nvGraphicFramePr>
        <p:xfrm>
          <a:off x="1347984" y="2154286"/>
          <a:ext cx="6448031" cy="2876700"/>
        </p:xfrm>
        <a:graphic>
          <a:graphicData uri="http://schemas.openxmlformats.org/drawingml/2006/table">
            <a:tbl>
              <a:tblPr>
                <a:noFill/>
                <a:tableStyleId>{D9DAC52A-63E0-4762-BD56-30721C3CA9C1}</a:tableStyleId>
              </a:tblPr>
              <a:tblGrid>
                <a:gridCol w="2501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57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dirty="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425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let x: number = 10;</a:t>
                      </a: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 = 10 </a:t>
                      </a: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4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let name: string = "John";</a:t>
                      </a: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 = "John"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25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4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"/>
          <p:cNvSpPr txBox="1">
            <a:spLocks noGrp="1"/>
          </p:cNvSpPr>
          <p:nvPr>
            <p:ph type="subTitle" idx="1"/>
          </p:nvPr>
        </p:nvSpPr>
        <p:spPr>
          <a:xfrm>
            <a:off x="4887575" y="1453975"/>
            <a:ext cx="3536400" cy="3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DataTypes in Python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title" idx="4294967295"/>
          </p:nvPr>
        </p:nvSpPr>
        <p:spPr>
          <a:xfrm>
            <a:off x="3156775" y="1342375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01</a:t>
            </a:r>
            <a:endParaRPr sz="3000"/>
          </a:p>
        </p:txBody>
      </p:sp>
      <p:sp>
        <p:nvSpPr>
          <p:cNvPr id="354" name="Google Shape;354;p29"/>
          <p:cNvSpPr txBox="1">
            <a:spLocks noGrp="1"/>
          </p:cNvSpPr>
          <p:nvPr>
            <p:ph type="title"/>
          </p:nvPr>
        </p:nvSpPr>
        <p:spPr>
          <a:xfrm>
            <a:off x="3156775" y="445025"/>
            <a:ext cx="526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i="1"/>
              <a:t>contents</a:t>
            </a:r>
            <a:endParaRPr i="1"/>
          </a:p>
        </p:txBody>
      </p:sp>
      <p:sp>
        <p:nvSpPr>
          <p:cNvPr id="355" name="Google Shape;355;p29"/>
          <p:cNvSpPr txBox="1">
            <a:spLocks noGrp="1"/>
          </p:cNvSpPr>
          <p:nvPr>
            <p:ph type="title" idx="4294967295"/>
          </p:nvPr>
        </p:nvSpPr>
        <p:spPr>
          <a:xfrm>
            <a:off x="3156775" y="2148800"/>
            <a:ext cx="790200" cy="5934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02</a:t>
            </a:r>
            <a:endParaRPr sz="3000"/>
          </a:p>
        </p:txBody>
      </p:sp>
      <p:sp>
        <p:nvSpPr>
          <p:cNvPr id="356" name="Google Shape;356;p29"/>
          <p:cNvSpPr txBox="1">
            <a:spLocks noGrp="1"/>
          </p:cNvSpPr>
          <p:nvPr>
            <p:ph type="subTitle" idx="2"/>
          </p:nvPr>
        </p:nvSpPr>
        <p:spPr>
          <a:xfrm>
            <a:off x="4887575" y="2260408"/>
            <a:ext cx="3536400" cy="3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 in Python</a:t>
            </a:r>
            <a:endParaRPr dirty="0"/>
          </a:p>
        </p:txBody>
      </p:sp>
      <p:sp>
        <p:nvSpPr>
          <p:cNvPr id="359" name="Google Shape;359;p29"/>
          <p:cNvSpPr txBox="1">
            <a:spLocks noGrp="1"/>
          </p:cNvSpPr>
          <p:nvPr>
            <p:ph type="title" idx="5"/>
          </p:nvPr>
        </p:nvSpPr>
        <p:spPr>
          <a:xfrm>
            <a:off x="3156775" y="2974675"/>
            <a:ext cx="790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6"/>
          </p:nvPr>
        </p:nvSpPr>
        <p:spPr>
          <a:xfrm>
            <a:off x="4887575" y="3086279"/>
            <a:ext cx="3536400" cy="3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 in Python</a:t>
            </a:r>
            <a:endParaRPr dirty="0"/>
          </a:p>
        </p:txBody>
      </p:sp>
      <p:pic>
        <p:nvPicPr>
          <p:cNvPr id="361" name="Google Shape;361;p29"/>
          <p:cNvPicPr preferRelativeResize="0"/>
          <p:nvPr/>
        </p:nvPicPr>
        <p:blipFill rotWithShape="1">
          <a:blip r:embed="rId3">
            <a:alphaModFix/>
          </a:blip>
          <a:srcRect l="-2975" t="-310" r="-330"/>
          <a:stretch/>
        </p:blipFill>
        <p:spPr>
          <a:xfrm rot="10800000">
            <a:off x="634812" y="869186"/>
            <a:ext cx="1581351" cy="172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202" y="2533148"/>
            <a:ext cx="221400" cy="22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29"/>
          <p:cNvCxnSpPr>
            <a:stCxn id="353" idx="3"/>
            <a:endCxn id="352" idx="1"/>
          </p:cNvCxnSpPr>
          <p:nvPr/>
        </p:nvCxnSpPr>
        <p:spPr>
          <a:xfrm>
            <a:off x="3946975" y="1639075"/>
            <a:ext cx="94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29"/>
          <p:cNvCxnSpPr>
            <a:stCxn id="355" idx="3"/>
            <a:endCxn id="356" idx="1"/>
          </p:cNvCxnSpPr>
          <p:nvPr/>
        </p:nvCxnSpPr>
        <p:spPr>
          <a:xfrm>
            <a:off x="3946975" y="2445500"/>
            <a:ext cx="94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9"/>
          <p:cNvCxnSpPr>
            <a:stCxn id="359" idx="3"/>
            <a:endCxn id="360" idx="1"/>
          </p:cNvCxnSpPr>
          <p:nvPr/>
        </p:nvCxnSpPr>
        <p:spPr>
          <a:xfrm>
            <a:off x="3946975" y="3271375"/>
            <a:ext cx="94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2017042" y="2797400"/>
            <a:ext cx="5422145" cy="588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 in Python</a:t>
            </a:r>
            <a:endParaRPr i="1" dirty="0"/>
          </a:p>
        </p:txBody>
      </p:sp>
      <p:sp>
        <p:nvSpPr>
          <p:cNvPr id="378" name="Google Shape;378;p30"/>
          <p:cNvSpPr txBox="1">
            <a:spLocks noGrp="1"/>
          </p:cNvSpPr>
          <p:nvPr>
            <p:ph type="title" idx="2"/>
          </p:nvPr>
        </p:nvSpPr>
        <p:spPr>
          <a:xfrm>
            <a:off x="2514612" y="1636900"/>
            <a:ext cx="125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9" name="Google Shape;379;p30">
            <a:hlinkClick r:id="" action="ppaction://hlinkshowjump?jump=previousslide"/>
          </p:cNvPr>
          <p:cNvSpPr/>
          <p:nvPr/>
        </p:nvSpPr>
        <p:spPr>
          <a:xfrm>
            <a:off x="4162500" y="4734000"/>
            <a:ext cx="409500" cy="40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←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80" name="Google Shape;380;p30">
            <a:hlinkClick r:id="" action="ppaction://hlinkshowjump?jump=nextslide"/>
          </p:cNvPr>
          <p:cNvSpPr/>
          <p:nvPr/>
        </p:nvSpPr>
        <p:spPr>
          <a:xfrm>
            <a:off x="4572000" y="4734000"/>
            <a:ext cx="409500" cy="40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→</a:t>
            </a:r>
            <a:endParaRPr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381" name="Google Shape;381;p30"/>
          <p:cNvCxnSpPr>
            <a:stCxn id="378" idx="3"/>
          </p:cNvCxnSpPr>
          <p:nvPr/>
        </p:nvCxnSpPr>
        <p:spPr>
          <a:xfrm>
            <a:off x="3772512" y="2057800"/>
            <a:ext cx="292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30"/>
          <p:cNvSpPr/>
          <p:nvPr/>
        </p:nvSpPr>
        <p:spPr>
          <a:xfrm rot="899941">
            <a:off x="7620229" y="711989"/>
            <a:ext cx="519542" cy="3120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IBM Plex Sans"/>
              </a:rPr>
              <a:t>5G</a:t>
            </a:r>
          </a:p>
        </p:txBody>
      </p:sp>
      <p:grpSp>
        <p:nvGrpSpPr>
          <p:cNvPr id="383" name="Google Shape;383;p30"/>
          <p:cNvGrpSpPr/>
          <p:nvPr/>
        </p:nvGrpSpPr>
        <p:grpSpPr>
          <a:xfrm>
            <a:off x="574701" y="4199060"/>
            <a:ext cx="409495" cy="409451"/>
            <a:chOff x="5001563" y="684564"/>
            <a:chExt cx="527700" cy="527644"/>
          </a:xfrm>
        </p:grpSpPr>
        <p:grpSp>
          <p:nvGrpSpPr>
            <p:cNvPr id="384" name="Google Shape;384;p30"/>
            <p:cNvGrpSpPr/>
            <p:nvPr/>
          </p:nvGrpSpPr>
          <p:grpSpPr>
            <a:xfrm>
              <a:off x="5001563" y="684564"/>
              <a:ext cx="527644" cy="527644"/>
              <a:chOff x="4576950" y="259775"/>
              <a:chExt cx="1377300" cy="1377300"/>
            </a:xfrm>
          </p:grpSpPr>
          <p:sp>
            <p:nvSpPr>
              <p:cNvPr id="385" name="Google Shape;385;p30"/>
              <p:cNvSpPr/>
              <p:nvPr/>
            </p:nvSpPr>
            <p:spPr>
              <a:xfrm>
                <a:off x="4576950" y="259775"/>
                <a:ext cx="1377300" cy="13773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  <p:cxnSp>
            <p:nvCxnSpPr>
              <p:cNvPr id="386" name="Google Shape;386;p30"/>
              <p:cNvCxnSpPr>
                <a:stCxn id="385" idx="1"/>
                <a:endCxn id="385" idx="7"/>
              </p:cNvCxnSpPr>
              <p:nvPr/>
            </p:nvCxnSpPr>
            <p:spPr>
              <a:xfrm>
                <a:off x="4778651" y="461476"/>
                <a:ext cx="97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30"/>
              <p:cNvCxnSpPr>
                <a:stCxn id="385" idx="3"/>
                <a:endCxn id="385" idx="5"/>
              </p:cNvCxnSpPr>
              <p:nvPr/>
            </p:nvCxnSpPr>
            <p:spPr>
              <a:xfrm>
                <a:off x="4778651" y="1435374"/>
                <a:ext cx="97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8" name="Google Shape;388;p30"/>
              <p:cNvSpPr/>
              <p:nvPr/>
            </p:nvSpPr>
            <p:spPr>
              <a:xfrm>
                <a:off x="4931950" y="259775"/>
                <a:ext cx="659400" cy="1377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arla"/>
                  <a:ea typeface="Karla"/>
                  <a:cs typeface="Karla"/>
                  <a:sym typeface="Karla"/>
                </a:endParaRPr>
              </a:p>
            </p:txBody>
          </p:sp>
        </p:grpSp>
        <p:cxnSp>
          <p:nvCxnSpPr>
            <p:cNvPr id="389" name="Google Shape;389;p30"/>
            <p:cNvCxnSpPr>
              <a:stCxn id="385" idx="2"/>
              <a:endCxn id="385" idx="6"/>
            </p:cNvCxnSpPr>
            <p:nvPr/>
          </p:nvCxnSpPr>
          <p:spPr>
            <a:xfrm>
              <a:off x="5001563" y="948386"/>
              <a:ext cx="527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i="1" dirty="0"/>
          </a:p>
        </p:txBody>
      </p:sp>
      <p:sp>
        <p:nvSpPr>
          <p:cNvPr id="395" name="Google Shape;395;p31"/>
          <p:cNvSpPr txBox="1">
            <a:spLocks noGrp="1"/>
          </p:cNvSpPr>
          <p:nvPr>
            <p:ph type="body" idx="1"/>
          </p:nvPr>
        </p:nvSpPr>
        <p:spPr>
          <a:xfrm>
            <a:off x="720000" y="1322925"/>
            <a:ext cx="2263500" cy="3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Data types define the kind of value a variable can store. Each type serves a different purpose.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125B13B-41A9-072E-88A3-C32F281ED0B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3563" r="13563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>
            <a:spLocks noGrp="1"/>
          </p:cNvSpPr>
          <p:nvPr>
            <p:ph type="subTitle" idx="1"/>
          </p:nvPr>
        </p:nvSpPr>
        <p:spPr>
          <a:xfrm>
            <a:off x="1409813" y="2780008"/>
            <a:ext cx="2907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Integer</a:t>
            </a:r>
            <a:endParaRPr dirty="0"/>
          </a:p>
        </p:txBody>
      </p:sp>
      <p:sp>
        <p:nvSpPr>
          <p:cNvPr id="402" name="Google Shape;402;p32"/>
          <p:cNvSpPr txBox="1">
            <a:spLocks noGrp="1"/>
          </p:cNvSpPr>
          <p:nvPr>
            <p:ph type="subTitle" idx="2"/>
          </p:nvPr>
        </p:nvSpPr>
        <p:spPr>
          <a:xfrm>
            <a:off x="5064688" y="2517225"/>
            <a:ext cx="2907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Flot</a:t>
            </a:r>
            <a:endParaRPr dirty="0"/>
          </a:p>
        </p:txBody>
      </p:sp>
      <p:sp>
        <p:nvSpPr>
          <p:cNvPr id="403" name="Google Shape;403;p32"/>
          <p:cNvSpPr txBox="1">
            <a:spLocks noGrp="1"/>
          </p:cNvSpPr>
          <p:nvPr>
            <p:ph type="subTitle" idx="3"/>
          </p:nvPr>
        </p:nvSpPr>
        <p:spPr>
          <a:xfrm>
            <a:off x="1409813" y="3231939"/>
            <a:ext cx="2907600" cy="1037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Integer (int) - Stores whole numbers, positive or negative, without decimals.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p32"/>
          <p:cNvSpPr txBox="1">
            <a:spLocks noGrp="1"/>
          </p:cNvSpPr>
          <p:nvPr>
            <p:ph type="subTitle" idx="4"/>
          </p:nvPr>
        </p:nvSpPr>
        <p:spPr>
          <a:xfrm>
            <a:off x="5064700" y="2883800"/>
            <a:ext cx="2907600" cy="89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Float (float) - Stores decimal numbers.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05" name="Google Shape;4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0355" y="1552176"/>
            <a:ext cx="323759" cy="32375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2"/>
          <p:cNvSpPr/>
          <p:nvPr/>
        </p:nvSpPr>
        <p:spPr>
          <a:xfrm>
            <a:off x="1409825" y="1704575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sz="2400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5064700" y="1704575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sz="24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08" name="Google Shape;408;p32"/>
          <p:cNvCxnSpPr>
            <a:cxnSpLocks/>
            <a:stCxn id="406" idx="1"/>
            <a:endCxn id="403" idx="1"/>
          </p:cNvCxnSpPr>
          <p:nvPr/>
        </p:nvCxnSpPr>
        <p:spPr>
          <a:xfrm rot="10800000" flipV="1">
            <a:off x="1409813" y="1990925"/>
            <a:ext cx="12" cy="1759936"/>
          </a:xfrm>
          <a:prstGeom prst="bentConnector3">
            <a:avLst>
              <a:gd name="adj1" fmla="val 19051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32"/>
          <p:cNvCxnSpPr>
            <a:cxnSpLocks/>
            <a:stCxn id="407" idx="1"/>
            <a:endCxn id="404" idx="1"/>
          </p:cNvCxnSpPr>
          <p:nvPr/>
        </p:nvCxnSpPr>
        <p:spPr>
          <a:xfrm rot="10800000" flipV="1">
            <a:off x="5064700" y="1990924"/>
            <a:ext cx="12700" cy="1339363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i="1" dirty="0"/>
              <a:t>Integer and </a:t>
            </a:r>
            <a:r>
              <a:rPr lang="en-US" i="1" dirty="0" err="1"/>
              <a:t>Flot</a:t>
            </a:r>
            <a:endParaRPr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>
            <a:spLocks noGrp="1"/>
          </p:cNvSpPr>
          <p:nvPr>
            <p:ph type="subTitle" idx="1"/>
          </p:nvPr>
        </p:nvSpPr>
        <p:spPr>
          <a:xfrm>
            <a:off x="719997" y="2871525"/>
            <a:ext cx="2238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</a:t>
            </a:r>
          </a:p>
        </p:txBody>
      </p:sp>
      <p:sp>
        <p:nvSpPr>
          <p:cNvPr id="418" name="Google Shape;418;p33"/>
          <p:cNvSpPr txBox="1">
            <a:spLocks noGrp="1"/>
          </p:cNvSpPr>
          <p:nvPr>
            <p:ph type="subTitle" idx="3"/>
          </p:nvPr>
        </p:nvSpPr>
        <p:spPr>
          <a:xfrm>
            <a:off x="3452697" y="2871525"/>
            <a:ext cx="2238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</a:t>
            </a:r>
            <a:endParaRPr dirty="0"/>
          </a:p>
        </p:txBody>
      </p:sp>
      <p:sp>
        <p:nvSpPr>
          <p:cNvPr id="419" name="Google Shape;419;p33"/>
          <p:cNvSpPr txBox="1">
            <a:spLocks noGrp="1"/>
          </p:cNvSpPr>
          <p:nvPr>
            <p:ph type="subTitle" idx="2"/>
          </p:nvPr>
        </p:nvSpPr>
        <p:spPr>
          <a:xfrm>
            <a:off x="720000" y="3238100"/>
            <a:ext cx="22386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String (str) - Stores a sequence of characters (text values).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33"/>
          <p:cNvSpPr txBox="1">
            <a:spLocks noGrp="1"/>
          </p:cNvSpPr>
          <p:nvPr>
            <p:ph type="subTitle" idx="4"/>
          </p:nvPr>
        </p:nvSpPr>
        <p:spPr>
          <a:xfrm>
            <a:off x="3452700" y="3238100"/>
            <a:ext cx="22386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Boolean (bool) - Stores True or False values.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21" name="Google Shape;42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String, Boolean and List</a:t>
            </a:r>
            <a:endParaRPr i="1" dirty="0"/>
          </a:p>
        </p:txBody>
      </p:sp>
      <p:sp>
        <p:nvSpPr>
          <p:cNvPr id="422" name="Google Shape;422;p33"/>
          <p:cNvSpPr txBox="1">
            <a:spLocks noGrp="1"/>
          </p:cNvSpPr>
          <p:nvPr>
            <p:ph type="subTitle" idx="5"/>
          </p:nvPr>
        </p:nvSpPr>
        <p:spPr>
          <a:xfrm>
            <a:off x="6185397" y="2871525"/>
            <a:ext cx="2238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423" name="Google Shape;423;p33"/>
          <p:cNvSpPr txBox="1">
            <a:spLocks noGrp="1"/>
          </p:cNvSpPr>
          <p:nvPr>
            <p:ph type="subTitle" idx="6"/>
          </p:nvPr>
        </p:nvSpPr>
        <p:spPr>
          <a:xfrm>
            <a:off x="6185400" y="3238099"/>
            <a:ext cx="2609288" cy="1767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List (list) - Ordered, changeable collection that allows duplicate values.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720000" y="1634125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sz="2400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3452700" y="1634125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4</a:t>
            </a:r>
            <a:endParaRPr sz="2400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6185400" y="1634125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5</a:t>
            </a:r>
            <a:endParaRPr sz="2400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27" name="Google Shape;427;p33"/>
          <p:cNvCxnSpPr>
            <a:stCxn id="424" idx="1"/>
            <a:endCxn id="419" idx="1"/>
          </p:cNvCxnSpPr>
          <p:nvPr/>
        </p:nvCxnSpPr>
        <p:spPr>
          <a:xfrm>
            <a:off x="720000" y="1920475"/>
            <a:ext cx="600" cy="20028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3"/>
          <p:cNvCxnSpPr>
            <a:stCxn id="425" idx="1"/>
            <a:endCxn id="420" idx="1"/>
          </p:cNvCxnSpPr>
          <p:nvPr/>
        </p:nvCxnSpPr>
        <p:spPr>
          <a:xfrm>
            <a:off x="3452700" y="1920475"/>
            <a:ext cx="600" cy="20028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33"/>
          <p:cNvCxnSpPr>
            <a:cxnSpLocks/>
            <a:stCxn id="426" idx="1"/>
            <a:endCxn id="423" idx="1"/>
          </p:cNvCxnSpPr>
          <p:nvPr/>
        </p:nvCxnSpPr>
        <p:spPr>
          <a:xfrm rot="10800000" flipV="1">
            <a:off x="6185400" y="1920474"/>
            <a:ext cx="12700" cy="220155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33"/>
          <p:cNvCxnSpPr>
            <a:cxnSpLocks/>
            <a:endCxn id="417" idx="0"/>
          </p:cNvCxnSpPr>
          <p:nvPr/>
        </p:nvCxnSpPr>
        <p:spPr>
          <a:xfrm rot="-5400000" flipH="1">
            <a:off x="1774500" y="2806200"/>
            <a:ext cx="130200" cy="600"/>
          </a:xfrm>
          <a:prstGeom prst="bentConnector3">
            <a:avLst>
              <a:gd name="adj1" fmla="val 499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33"/>
          <p:cNvCxnSpPr>
            <a:cxnSpLocks/>
            <a:endCxn id="422" idx="0"/>
          </p:cNvCxnSpPr>
          <p:nvPr/>
        </p:nvCxnSpPr>
        <p:spPr>
          <a:xfrm rot="-5400000" flipH="1">
            <a:off x="7239888" y="2806200"/>
            <a:ext cx="130200" cy="600"/>
          </a:xfrm>
          <a:prstGeom prst="bentConnector3">
            <a:avLst>
              <a:gd name="adj1" fmla="val 499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>
          <a:extLst>
            <a:ext uri="{FF2B5EF4-FFF2-40B4-BE49-F238E27FC236}">
              <a16:creationId xmlns:a16="http://schemas.microsoft.com/office/drawing/2014/main" id="{92BE84F6-ADA6-5A29-4AC0-4BBD65766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>
            <a:extLst>
              <a:ext uri="{FF2B5EF4-FFF2-40B4-BE49-F238E27FC236}">
                <a16:creationId xmlns:a16="http://schemas.microsoft.com/office/drawing/2014/main" id="{2B08F70B-0946-0136-2B6C-3A36EF00B7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7" y="2871525"/>
            <a:ext cx="2238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Tuple</a:t>
            </a:r>
          </a:p>
        </p:txBody>
      </p:sp>
      <p:sp>
        <p:nvSpPr>
          <p:cNvPr id="418" name="Google Shape;418;p33">
            <a:extLst>
              <a:ext uri="{FF2B5EF4-FFF2-40B4-BE49-F238E27FC236}">
                <a16:creationId xmlns:a16="http://schemas.microsoft.com/office/drawing/2014/main" id="{80ED9918-4ACA-44CA-DF1E-04E8155B204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52697" y="2871525"/>
            <a:ext cx="2238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Dictionary</a:t>
            </a:r>
            <a:endParaRPr dirty="0"/>
          </a:p>
        </p:txBody>
      </p:sp>
      <p:sp>
        <p:nvSpPr>
          <p:cNvPr id="419" name="Google Shape;419;p33">
            <a:extLst>
              <a:ext uri="{FF2B5EF4-FFF2-40B4-BE49-F238E27FC236}">
                <a16:creationId xmlns:a16="http://schemas.microsoft.com/office/drawing/2014/main" id="{6BD8571E-8FE6-9427-7833-309AD5E230B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3238100"/>
            <a:ext cx="22386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Tuple (tuple) - Ordered, unchangeable collection.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E1C0C333-4516-4AAC-A7A8-5F8DEA0098C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52700" y="3238100"/>
            <a:ext cx="2238600" cy="13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Dictionary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dict</a:t>
            </a: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) - Stores key-value pairs for fast lookups.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21" name="Google Shape;421;p33">
            <a:extLst>
              <a:ext uri="{FF2B5EF4-FFF2-40B4-BE49-F238E27FC236}">
                <a16:creationId xmlns:a16="http://schemas.microsoft.com/office/drawing/2014/main" id="{0849B3A1-E1A1-31C1-D753-85B68A1C9E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Tuple, Dictionary and Set </a:t>
            </a:r>
            <a:endParaRPr i="1" dirty="0"/>
          </a:p>
        </p:txBody>
      </p:sp>
      <p:sp>
        <p:nvSpPr>
          <p:cNvPr id="422" name="Google Shape;422;p33">
            <a:extLst>
              <a:ext uri="{FF2B5EF4-FFF2-40B4-BE49-F238E27FC236}">
                <a16:creationId xmlns:a16="http://schemas.microsoft.com/office/drawing/2014/main" id="{7DB10192-B366-16E2-6C12-EFA6FD808A3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85397" y="2871525"/>
            <a:ext cx="22386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</a:t>
            </a:r>
            <a:endParaRPr dirty="0"/>
          </a:p>
        </p:txBody>
      </p:sp>
      <p:sp>
        <p:nvSpPr>
          <p:cNvPr id="423" name="Google Shape;423;p33">
            <a:extLst>
              <a:ext uri="{FF2B5EF4-FFF2-40B4-BE49-F238E27FC236}">
                <a16:creationId xmlns:a16="http://schemas.microsoft.com/office/drawing/2014/main" id="{2BA971C5-151D-994B-CD68-C95D0DC94C29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85400" y="3238099"/>
            <a:ext cx="2609288" cy="1767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rt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Set (set) - Unordered collection of unique values.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24" name="Google Shape;424;p33">
            <a:extLst>
              <a:ext uri="{FF2B5EF4-FFF2-40B4-BE49-F238E27FC236}">
                <a16:creationId xmlns:a16="http://schemas.microsoft.com/office/drawing/2014/main" id="{8A285C4F-91C1-2424-CADE-E77B3ED93DC5}"/>
              </a:ext>
            </a:extLst>
          </p:cNvPr>
          <p:cNvSpPr/>
          <p:nvPr/>
        </p:nvSpPr>
        <p:spPr>
          <a:xfrm>
            <a:off x="720000" y="1634125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6</a:t>
            </a:r>
            <a:endParaRPr sz="2400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5" name="Google Shape;425;p33">
            <a:extLst>
              <a:ext uri="{FF2B5EF4-FFF2-40B4-BE49-F238E27FC236}">
                <a16:creationId xmlns:a16="http://schemas.microsoft.com/office/drawing/2014/main" id="{0AE4CF62-91F5-19DB-402D-A607C0F3B50E}"/>
              </a:ext>
            </a:extLst>
          </p:cNvPr>
          <p:cNvSpPr/>
          <p:nvPr/>
        </p:nvSpPr>
        <p:spPr>
          <a:xfrm>
            <a:off x="3452700" y="1634125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7</a:t>
            </a:r>
            <a:endParaRPr sz="2400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26" name="Google Shape;426;p33">
            <a:extLst>
              <a:ext uri="{FF2B5EF4-FFF2-40B4-BE49-F238E27FC236}">
                <a16:creationId xmlns:a16="http://schemas.microsoft.com/office/drawing/2014/main" id="{A33CD01D-6D0F-3AC4-F63E-54DC4AA32151}"/>
              </a:ext>
            </a:extLst>
          </p:cNvPr>
          <p:cNvSpPr/>
          <p:nvPr/>
        </p:nvSpPr>
        <p:spPr>
          <a:xfrm>
            <a:off x="6185400" y="1634125"/>
            <a:ext cx="572700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8</a:t>
            </a:r>
            <a:endParaRPr sz="2400"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427" name="Google Shape;427;p33">
            <a:extLst>
              <a:ext uri="{FF2B5EF4-FFF2-40B4-BE49-F238E27FC236}">
                <a16:creationId xmlns:a16="http://schemas.microsoft.com/office/drawing/2014/main" id="{B5FBD7A9-682C-BB63-10C8-91C35397D3DD}"/>
              </a:ext>
            </a:extLst>
          </p:cNvPr>
          <p:cNvCxnSpPr>
            <a:stCxn id="424" idx="1"/>
            <a:endCxn id="419" idx="1"/>
          </p:cNvCxnSpPr>
          <p:nvPr/>
        </p:nvCxnSpPr>
        <p:spPr>
          <a:xfrm>
            <a:off x="720000" y="1920475"/>
            <a:ext cx="600" cy="20028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3">
            <a:extLst>
              <a:ext uri="{FF2B5EF4-FFF2-40B4-BE49-F238E27FC236}">
                <a16:creationId xmlns:a16="http://schemas.microsoft.com/office/drawing/2014/main" id="{A9B554B2-1335-D101-2931-1AD175840139}"/>
              </a:ext>
            </a:extLst>
          </p:cNvPr>
          <p:cNvCxnSpPr>
            <a:stCxn id="425" idx="1"/>
            <a:endCxn id="420" idx="1"/>
          </p:cNvCxnSpPr>
          <p:nvPr/>
        </p:nvCxnSpPr>
        <p:spPr>
          <a:xfrm>
            <a:off x="3452700" y="1920475"/>
            <a:ext cx="600" cy="20028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33">
            <a:extLst>
              <a:ext uri="{FF2B5EF4-FFF2-40B4-BE49-F238E27FC236}">
                <a16:creationId xmlns:a16="http://schemas.microsoft.com/office/drawing/2014/main" id="{29E22F66-D2C2-0229-0D78-BD79BC65FC46}"/>
              </a:ext>
            </a:extLst>
          </p:cNvPr>
          <p:cNvCxnSpPr>
            <a:cxnSpLocks/>
            <a:stCxn id="426" idx="1"/>
            <a:endCxn id="423" idx="1"/>
          </p:cNvCxnSpPr>
          <p:nvPr/>
        </p:nvCxnSpPr>
        <p:spPr>
          <a:xfrm rot="10800000" flipV="1">
            <a:off x="6185400" y="1920474"/>
            <a:ext cx="12700" cy="2201551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33">
            <a:extLst>
              <a:ext uri="{FF2B5EF4-FFF2-40B4-BE49-F238E27FC236}">
                <a16:creationId xmlns:a16="http://schemas.microsoft.com/office/drawing/2014/main" id="{15398075-654E-7EF9-87E0-6CC0EDAB35A1}"/>
              </a:ext>
            </a:extLst>
          </p:cNvPr>
          <p:cNvCxnSpPr>
            <a:cxnSpLocks/>
            <a:endCxn id="417" idx="0"/>
          </p:cNvCxnSpPr>
          <p:nvPr/>
        </p:nvCxnSpPr>
        <p:spPr>
          <a:xfrm rot="-5400000" flipH="1">
            <a:off x="1774500" y="2806200"/>
            <a:ext cx="130200" cy="600"/>
          </a:xfrm>
          <a:prstGeom prst="bentConnector3">
            <a:avLst>
              <a:gd name="adj1" fmla="val 499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33">
            <a:extLst>
              <a:ext uri="{FF2B5EF4-FFF2-40B4-BE49-F238E27FC236}">
                <a16:creationId xmlns:a16="http://schemas.microsoft.com/office/drawing/2014/main" id="{7F2CBCAA-07AF-9336-AB48-E6CD2382C138}"/>
              </a:ext>
            </a:extLst>
          </p:cNvPr>
          <p:cNvCxnSpPr>
            <a:cxnSpLocks/>
            <a:endCxn id="422" idx="0"/>
          </p:cNvCxnSpPr>
          <p:nvPr/>
        </p:nvCxnSpPr>
        <p:spPr>
          <a:xfrm rot="-5400000" flipH="1">
            <a:off x="7239888" y="2806200"/>
            <a:ext cx="130200" cy="600"/>
          </a:xfrm>
          <a:prstGeom prst="bentConnector3">
            <a:avLst>
              <a:gd name="adj1" fmla="val 4997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81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Examples of some key data tyeps.</a:t>
            </a:r>
            <a:endParaRPr i="1" dirty="0"/>
          </a:p>
        </p:txBody>
      </p:sp>
      <p:sp>
        <p:nvSpPr>
          <p:cNvPr id="454" name="Google Shape;454;p34"/>
          <p:cNvSpPr txBox="1">
            <a:spLocks noGrp="1"/>
          </p:cNvSpPr>
          <p:nvPr>
            <p:ph type="subTitle" idx="1"/>
          </p:nvPr>
        </p:nvSpPr>
        <p:spPr>
          <a:xfrm>
            <a:off x="720002" y="1767500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# Integer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5" name="Google Shape;455;p34"/>
          <p:cNvSpPr txBox="1">
            <a:spLocks noGrp="1"/>
          </p:cNvSpPr>
          <p:nvPr>
            <p:ph type="subTitle" idx="2"/>
          </p:nvPr>
        </p:nvSpPr>
        <p:spPr>
          <a:xfrm>
            <a:off x="720006" y="2134075"/>
            <a:ext cx="35499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x = 10  # Stores a whole number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p34"/>
          <p:cNvSpPr txBox="1">
            <a:spLocks noGrp="1"/>
          </p:cNvSpPr>
          <p:nvPr>
            <p:ph type="subTitle" idx="3"/>
          </p:nvPr>
        </p:nvSpPr>
        <p:spPr>
          <a:xfrm>
            <a:off x="4874102" y="1767500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# String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7" name="Google Shape;457;p34"/>
          <p:cNvSpPr txBox="1">
            <a:spLocks noGrp="1"/>
          </p:cNvSpPr>
          <p:nvPr>
            <p:ph type="subTitle" idx="4"/>
          </p:nvPr>
        </p:nvSpPr>
        <p:spPr>
          <a:xfrm>
            <a:off x="4874106" y="2134075"/>
            <a:ext cx="4083914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name = “Random-Person"  # Stores text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8" name="Google Shape;458;p34"/>
          <p:cNvSpPr txBox="1">
            <a:spLocks noGrp="1"/>
          </p:cNvSpPr>
          <p:nvPr>
            <p:ph type="subTitle" idx="5"/>
          </p:nvPr>
        </p:nvSpPr>
        <p:spPr>
          <a:xfrm>
            <a:off x="720002" y="3363325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# List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59" name="Google Shape;459;p34"/>
          <p:cNvSpPr txBox="1">
            <a:spLocks noGrp="1"/>
          </p:cNvSpPr>
          <p:nvPr>
            <p:ph type="subTitle" idx="6"/>
          </p:nvPr>
        </p:nvSpPr>
        <p:spPr>
          <a:xfrm>
            <a:off x="720006" y="3729899"/>
            <a:ext cx="3851994" cy="1144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fruits = ["Apple", "Banana", "Cherry"]  # List of items, can be modified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60" name="Google Shape;460;p34"/>
          <p:cNvSpPr txBox="1">
            <a:spLocks noGrp="1"/>
          </p:cNvSpPr>
          <p:nvPr>
            <p:ph type="subTitle" idx="7"/>
          </p:nvPr>
        </p:nvSpPr>
        <p:spPr>
          <a:xfrm>
            <a:off x="4874102" y="3363325"/>
            <a:ext cx="35499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# Boolean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61" name="Google Shape;461;p34"/>
          <p:cNvSpPr txBox="1">
            <a:spLocks noGrp="1"/>
          </p:cNvSpPr>
          <p:nvPr>
            <p:ph type="subTitle" idx="8"/>
          </p:nvPr>
        </p:nvSpPr>
        <p:spPr>
          <a:xfrm>
            <a:off x="4874106" y="3729900"/>
            <a:ext cx="3851994" cy="656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 err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is_active</a:t>
            </a: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= True  # Can be True or False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>
          <a:extLst>
            <a:ext uri="{FF2B5EF4-FFF2-40B4-BE49-F238E27FC236}">
              <a16:creationId xmlns:a16="http://schemas.microsoft.com/office/drawing/2014/main" id="{949CEDF4-2851-7E1A-2F87-6EACCBDAE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>
            <a:extLst>
              <a:ext uri="{FF2B5EF4-FFF2-40B4-BE49-F238E27FC236}">
                <a16:creationId xmlns:a16="http://schemas.microsoft.com/office/drawing/2014/main" id="{9E5A1D60-EDDC-99B7-C174-954150D4F9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Operator </a:t>
            </a:r>
            <a:endParaRPr i="1" dirty="0"/>
          </a:p>
        </p:txBody>
      </p:sp>
      <p:sp>
        <p:nvSpPr>
          <p:cNvPr id="395" name="Google Shape;395;p31">
            <a:extLst>
              <a:ext uri="{FF2B5EF4-FFF2-40B4-BE49-F238E27FC236}">
                <a16:creationId xmlns:a16="http://schemas.microsoft.com/office/drawing/2014/main" id="{ABE5621D-52A4-8A57-A658-0F90EC5C2E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322925"/>
            <a:ext cx="2263500" cy="32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Operators are symbols that perform operations on variables and values.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Types of Operators and Examples.</a:t>
            </a:r>
            <a:endParaRPr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4440C27-9A6B-1D27-A065-8320EA1BC23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3563" r="135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1074109"/>
      </p:ext>
    </p:extLst>
  </p:cSld>
  <p:clrMapOvr>
    <a:masterClrMapping/>
  </p:clrMapOvr>
</p:sld>
</file>

<file path=ppt/theme/theme1.xml><?xml version="1.0" encoding="utf-8"?>
<a:theme xmlns:a="http://schemas.openxmlformats.org/drawingml/2006/main" name="5G Wireless Technology Company Profile by Slidesgo">
  <a:themeElements>
    <a:clrScheme name="Simple Light">
      <a:dk1>
        <a:srgbClr val="FFFFFF"/>
      </a:dk1>
      <a:lt1>
        <a:srgbClr val="000000"/>
      </a:lt1>
      <a:dk2>
        <a:srgbClr val="1D5EFF"/>
      </a:dk2>
      <a:lt2>
        <a:srgbClr val="8C18D5"/>
      </a:lt2>
      <a:accent1>
        <a:srgbClr val="26F3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On-screen Show (16:9)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Karla</vt:lpstr>
      <vt:lpstr>Bebas Neue</vt:lpstr>
      <vt:lpstr>Cambria</vt:lpstr>
      <vt:lpstr>IBM Plex Sans</vt:lpstr>
      <vt:lpstr>Calibri</vt:lpstr>
      <vt:lpstr>Arial</vt:lpstr>
      <vt:lpstr>5G Wireless Technology Company Profile by Slidesgo</vt:lpstr>
      <vt:lpstr>             Python AI </vt:lpstr>
      <vt:lpstr>01</vt:lpstr>
      <vt:lpstr>Data Types in Python</vt:lpstr>
      <vt:lpstr>Data Types</vt:lpstr>
      <vt:lpstr>Integer and Flot</vt:lpstr>
      <vt:lpstr>String, Boolean and List</vt:lpstr>
      <vt:lpstr>Tuple, Dictionary and Set </vt:lpstr>
      <vt:lpstr>Examples of some key data tyeps.</vt:lpstr>
      <vt:lpstr>Operator </vt:lpstr>
      <vt:lpstr>Operators is Python</vt:lpstr>
      <vt:lpstr>Examples of some key Operators</vt:lpstr>
      <vt:lpstr>Loops </vt:lpstr>
      <vt:lpstr>Loops is Python</vt:lpstr>
      <vt:lpstr>Examples of some key Loops </vt:lpstr>
      <vt:lpstr>Difference between TS and Python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Hamza Swati</dc:creator>
  <cp:lastModifiedBy>Hamza Swati</cp:lastModifiedBy>
  <cp:revision>1</cp:revision>
  <dcterms:modified xsi:type="dcterms:W3CDTF">2025-02-10T10:20:40Z</dcterms:modified>
</cp:coreProperties>
</file>