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A16D-4B67-E646-4663-667348A1A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91A8F-C180-03C7-DC21-D2EA344FA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E993-F778-0EBD-0478-5850D012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35CA-20E2-6073-3322-1E62A544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2382-325B-D28E-464F-B66499E1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2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4DE0-E8A3-1AE2-BF01-7651CDC5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F7CD4-ED04-DE7F-CBB1-14A4923F8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17EC-16AE-2FDC-9B65-455767A1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C83-1EA2-1BA2-D25A-9DBDD9C0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FF69-608C-2670-110F-1F3C47F0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8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5EA79-6461-0189-2314-EA5261A1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60E4-362E-A946-1BFA-E1D02C0B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E33A-106D-8F3A-B8F1-13F7705B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7946-D26A-D954-F207-A1660CED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2051-8770-749C-D284-BE9FF14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AC4C-D007-2588-7037-28D897FE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6456-2655-769B-134D-33F4B426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F15FC-7778-04A4-D553-0A1D7A50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6EA5-BB43-180A-6501-04EC4A8F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5476-5B0C-6075-6E35-B43E4258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7A7-480A-324A-C7EF-B2C56933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C129E-1121-0124-8F67-3E12DB69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4FDD-7AC5-3B24-17BB-F685637C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D2E1-7210-D3BA-FE23-3CAF2442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B77F-8C5E-380C-2F0D-AFDD58AB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4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FBC7-9CE4-58E0-4737-9E253CFA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23B9-B5E7-F0AB-8FED-50A80892B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D9629-319E-14FD-4790-247A5EA7B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AB191-F788-D53F-792F-FAE60CB6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797E-234E-9A22-BD90-A3D2014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3E336-44EA-D43C-BCF5-8BC62145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5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71A-653E-4DD9-9DA6-C39B7F04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7385-8241-16F9-FEB2-8A06D122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E167A-0241-F007-7E51-13DB2860A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8DF01-9753-9A90-0FED-703198221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A914A-A547-8204-5C49-38358B45F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F2B11-6739-B2DE-3EB2-F62B4A2C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DF3E5-2C87-17C2-DC59-F044216E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94D2F-6897-5E52-77C9-FB5B779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5A0D-41F0-479D-1AD3-7957A821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638F0-DD76-37BD-6783-01378F56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E3ACF-EDAA-C7FE-EC8D-A8CE2A28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88295-B239-C3EA-5431-D79C4D35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E4595-B92D-0A3C-CC48-D19477BE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2A207-F6EB-126D-68D6-AF48B288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B7F-CEE4-4EEA-28CA-9A3821D8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7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8CF9-FE6A-B248-FD83-ACF01B4C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6E8F-5F2D-3252-C008-923DE580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9E105-5767-4E85-36B6-35A261423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8AEC-3072-C749-53BF-F0CA46A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883EB-8E7A-2989-027F-EECF5FBD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108C2-3E35-E1B6-BFB0-D06840AA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9709-AC31-A230-6216-6EB36703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91EDD-A2AF-EF6D-FCC7-4A739DEB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2784F-EAA9-01A8-8128-8E08A8377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F100-7671-26B9-1A05-A149548A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13ED-9978-53FC-C5D3-DAE764BA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A42F-A676-C73A-69C2-627D7D4A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7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0EE12-D172-E3CA-551B-11A7BCE2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4CF0-4C48-B6FC-EE2E-DDEAD249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0F11-9BB6-A668-9FC9-4B7AE8FBB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1A26-4BD6-4AE5-8EC1-18F7F84D19E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9E33-CF4C-2554-7CBB-E1E9581C9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5935-0DCA-DFAB-E820-846CB76C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9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B5A3-BA1E-B20C-A495-9AC2D0D0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" y="119477"/>
            <a:ext cx="6910733" cy="775045"/>
          </a:xfrm>
        </p:spPr>
        <p:txBody>
          <a:bodyPr>
            <a:normAutofit/>
          </a:bodyPr>
          <a:lstStyle/>
          <a:p>
            <a:r>
              <a:rPr lang="en-IN" sz="3200" b="1" dirty="0"/>
              <a:t>Cluster Policy [V-9]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C4D9-34FD-3D93-6D3B-42E70D5C8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417" y="1033671"/>
            <a:ext cx="11089033" cy="5055980"/>
          </a:xfrm>
        </p:spPr>
        <p:txBody>
          <a:bodyPr/>
          <a:lstStyle/>
          <a:p>
            <a:r>
              <a:rPr lang="en-IN" dirty="0"/>
              <a:t>Creating Cluster Policy</a:t>
            </a:r>
          </a:p>
          <a:p>
            <a:r>
              <a:rPr lang="en-IN" dirty="0"/>
              <a:t>Databricks &gt; Compute (sidebar) &gt; Policy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6A974-53EE-1409-40D7-7C542528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9" y="2154584"/>
            <a:ext cx="10503805" cy="3313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1D6A6-28DD-F894-EA69-9C31E610AA6A}"/>
              </a:ext>
            </a:extLst>
          </p:cNvPr>
          <p:cNvSpPr txBox="1"/>
          <p:nvPr/>
        </p:nvSpPr>
        <p:spPr>
          <a:xfrm>
            <a:off x="2224156" y="3429000"/>
            <a:ext cx="5269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2F31"/>
                </a:solidFill>
                <a:effectLst/>
                <a:highlight>
                  <a:srgbClr val="C0C4FC"/>
                </a:highlight>
                <a:latin typeface="Udemy Sans"/>
              </a:rPr>
              <a:t>There are four Cluster policies available.</a:t>
            </a: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algn="l"/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They are default policies created by Databricks for us.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If one of them suits our needs, we can simply use that.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5BAF9-0E6A-51AA-A4BC-75DA69B54C57}"/>
              </a:ext>
            </a:extLst>
          </p:cNvPr>
          <p:cNvSpPr txBox="1"/>
          <p:nvPr/>
        </p:nvSpPr>
        <p:spPr>
          <a:xfrm>
            <a:off x="2047361" y="2154584"/>
            <a:ext cx="6127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Also, we have the option to create another Policy, based on one of these policies available and override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certain attributes.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highlight>
                  <a:srgbClr val="C0C4FC"/>
                </a:highlight>
                <a:latin typeface="Udemy Sans"/>
              </a:rPr>
              <a:t>So that makes it easier to create a Policy.</a:t>
            </a: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026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F113-F808-8336-EFEA-2BF5CF1A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6798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2D2F31"/>
                </a:solidFill>
                <a:highlight>
                  <a:srgbClr val="C0C4FC"/>
                </a:highlight>
                <a:latin typeface="Udemy Sans"/>
              </a:rPr>
              <a:t>Creating </a:t>
            </a:r>
            <a:r>
              <a:rPr lang="en-US" sz="3200" b="0" i="0" dirty="0">
                <a:solidFill>
                  <a:srgbClr val="2D2F31"/>
                </a:solidFill>
                <a:effectLst/>
                <a:highlight>
                  <a:srgbClr val="C0C4FC"/>
                </a:highlight>
                <a:latin typeface="Udemy Sans"/>
              </a:rPr>
              <a:t>Cluster Policy from scratch.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9AD3F-62A4-8F89-E504-387113CC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705678"/>
            <a:ext cx="10518913" cy="4552122"/>
          </a:xfrm>
        </p:spPr>
        <p:txBody>
          <a:bodyPr/>
          <a:lstStyle/>
          <a:p>
            <a:pPr algn="l"/>
            <a:r>
              <a:rPr lang="en-US" b="0" i="0" u="sng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Let's define our requirement first.</a:t>
            </a:r>
            <a:endParaRPr lang="en-IN" dirty="0"/>
          </a:p>
          <a:p>
            <a:pPr algn="l"/>
            <a:r>
              <a:rPr lang="en-IN" dirty="0"/>
              <a:t>Databricks &gt; compute &gt; All </a:t>
            </a:r>
            <a:r>
              <a:rPr lang="en-IN" dirty="0" err="1"/>
              <a:t>perpous</a:t>
            </a:r>
            <a:r>
              <a:rPr lang="en-IN" dirty="0"/>
              <a:t> Compute &gt;  Create Compute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C21F2-50C7-9783-F3C0-52205D497E73}"/>
              </a:ext>
            </a:extLst>
          </p:cNvPr>
          <p:cNvSpPr/>
          <p:nvPr/>
        </p:nvSpPr>
        <p:spPr>
          <a:xfrm>
            <a:off x="6096000" y="1222512"/>
            <a:ext cx="2143539" cy="288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70697-ABC1-ED72-9DB3-AD2E7989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" y="1600200"/>
            <a:ext cx="5645426" cy="5131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69D6CF-B625-F899-2814-E2B834557ED2}"/>
              </a:ext>
            </a:extLst>
          </p:cNvPr>
          <p:cNvSpPr txBox="1"/>
          <p:nvPr/>
        </p:nvSpPr>
        <p:spPr>
          <a:xfrm>
            <a:off x="5993297" y="1859339"/>
            <a:ext cx="61771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2F31"/>
                </a:solidFill>
                <a:effectLst/>
                <a:highlight>
                  <a:srgbClr val="C0C4FC"/>
                </a:highlight>
                <a:latin typeface="Udemy Sans"/>
              </a:rPr>
              <a:t>When we select the Policy as Unrestricted, we are presented with the user interface with all the options</a:t>
            </a: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available to create a Cluster.</a:t>
            </a:r>
          </a:p>
          <a:p>
            <a:pPr algn="l"/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Let's say, I'm an administrator and I have a number of students taking the course that you are taking,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and I want to restrict them to create Clusters, limiting to only the needs of this project.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That means we only allow for a Single node cluster to be created.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That means, we'll pre-select Single node and we don't let them choose Multi node at all.</a:t>
            </a:r>
          </a:p>
        </p:txBody>
      </p:sp>
    </p:spTree>
    <p:extLst>
      <p:ext uri="{BB962C8B-B14F-4D97-AF65-F5344CB8AC3E}">
        <p14:creationId xmlns:p14="http://schemas.microsoft.com/office/powerpoint/2010/main" val="320678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ED96-1519-0484-7340-A96831F8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9: </a:t>
            </a:r>
            <a:r>
              <a:rPr lang="en-IN"/>
              <a:t>Formula1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7587-505B-5519-1318-1A1842AB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FAE -</a:t>
            </a:r>
            <a:r>
              <a:rPr lang="en-IN" dirty="0">
                <a:sym typeface="Wingdings" panose="05000000000000000000" pitchFamily="2" charset="2"/>
              </a:rPr>
              <a:t> Federation Internationale de </a:t>
            </a:r>
            <a:r>
              <a:rPr lang="en-IN" dirty="0" err="1">
                <a:sym typeface="Wingdings" panose="05000000000000000000" pitchFamily="2" charset="2"/>
              </a:rPr>
              <a:t>l’Automobile</a:t>
            </a:r>
            <a:r>
              <a:rPr lang="en-IN" dirty="0">
                <a:sym typeface="Wingdings" panose="05000000000000000000" pitchFamily="2" charset="2"/>
              </a:rPr>
              <a:t> </a:t>
            </a:r>
          </a:p>
          <a:p>
            <a:r>
              <a:rPr lang="en-IN" dirty="0">
                <a:sym typeface="Wingdings" panose="05000000000000000000" pitchFamily="2" charset="2"/>
              </a:rPr>
              <a:t>Association Stablished in 1947</a:t>
            </a:r>
          </a:p>
          <a:p>
            <a:r>
              <a:rPr lang="en-IN" dirty="0">
                <a:sym typeface="Wingdings" panose="05000000000000000000" pitchFamily="2" charset="2"/>
              </a:rPr>
              <a:t>Formula1  </a:t>
            </a:r>
            <a:r>
              <a:rPr lang="en-IN" dirty="0" err="1">
                <a:sym typeface="Wingdings" panose="05000000000000000000" pitchFamily="2" charset="2"/>
              </a:rPr>
              <a:t>Inetiay</a:t>
            </a:r>
            <a:r>
              <a:rPr lang="en-IN" dirty="0">
                <a:sym typeface="Wingdings" panose="05000000000000000000" pitchFamily="2" charset="2"/>
              </a:rPr>
              <a:t> rule was that the capacity of engine is only 2.5 feet capacity and naturally </a:t>
            </a:r>
            <a:r>
              <a:rPr lang="en-IN" dirty="0" err="1">
                <a:sym typeface="Wingdings" panose="05000000000000000000" pitchFamily="2" charset="2"/>
              </a:rPr>
              <a:t>asparit</a:t>
            </a:r>
            <a:r>
              <a:rPr lang="en-IN">
                <a:sym typeface="Wingdings" panose="05000000000000000000" pitchFamily="2" charset="2"/>
              </a:rPr>
              <a:t>.</a:t>
            </a: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320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234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Udemy Sans</vt:lpstr>
      <vt:lpstr>Wingdings</vt:lpstr>
      <vt:lpstr>Office Theme</vt:lpstr>
      <vt:lpstr>Cluster Policy [V-9]</vt:lpstr>
      <vt:lpstr>Creating Cluster Policy from scratch.</vt:lpstr>
      <vt:lpstr>Section 9: Formula1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 AHMAD</dc:creator>
  <cp:lastModifiedBy>HAMZA AHMAD</cp:lastModifiedBy>
  <cp:revision>6</cp:revision>
  <dcterms:created xsi:type="dcterms:W3CDTF">2024-06-28T19:38:12Z</dcterms:created>
  <dcterms:modified xsi:type="dcterms:W3CDTF">2024-07-04T18:11:53Z</dcterms:modified>
</cp:coreProperties>
</file>