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3"/>
  </p:sldMasterIdLst>
  <p:sldIdLst>
    <p:sldId id="259" r:id="rId54"/>
    <p:sldId id="269" r:id="rId55"/>
    <p:sldId id="270" r:id="rId56"/>
    <p:sldId id="271" r:id="rId57"/>
  </p:sldIdLst>
  <p:sldSz cx="17346613" cy="9756775"/>
  <p:notesSz cx="6858000" cy="9144000"/>
  <p:defaultTextStyle>
    <a:defPPr>
      <a:defRPr lang="en-US"/>
    </a:defPPr>
    <a:lvl1pPr marL="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1pPr>
    <a:lvl2pPr marL="650475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2pPr>
    <a:lvl3pPr marL="1300952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3pPr>
    <a:lvl4pPr marL="1951427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4pPr>
    <a:lvl5pPr marL="2601903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5pPr>
    <a:lvl6pPr marL="3252379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6pPr>
    <a:lvl7pPr marL="3902854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7pPr>
    <a:lvl8pPr marL="455333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8pPr>
    <a:lvl9pPr marL="5203806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67C406-C178-441F-A673-F378FBAD263B}">
          <p14:sldIdLst>
            <p14:sldId id="259"/>
            <p14:sldId id="269"/>
            <p14:sldId id="270"/>
          </p14:sldIdLst>
        </p14:section>
        <p14:section name="Device Frames" id="{DD8D78DA-0193-436C-866C-8AFEE2744C4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208" userDrawn="1">
          <p15:clr>
            <a:srgbClr val="A4A3A4"/>
          </p15:clr>
        </p15:guide>
        <p15:guide id="2" pos="1074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1F1F1F"/>
    <a:srgbClr val="CCCCCC"/>
    <a:srgbClr val="E6E6E6"/>
    <a:srgbClr val="F2F2F2"/>
    <a:srgbClr val="0078D7"/>
    <a:srgbClr val="666666"/>
    <a:srgbClr val="B8B8B8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86" y="77"/>
      </p:cViewPr>
      <p:guideLst>
        <p:guide pos="208"/>
        <p:guide pos="10744"/>
        <p:guide orient="horz" pos="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2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Master" Target="slideMasters/slideMaster1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4.xml"/><Relationship Id="rId61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Desktop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99" y="-11029"/>
            <a:ext cx="17369009" cy="9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4570" y="1404796"/>
            <a:ext cx="8781723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3670" y="519458"/>
            <a:ext cx="3740363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579" y="519458"/>
            <a:ext cx="11004258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327" y="1596769"/>
            <a:ext cx="13009960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327" y="5124566"/>
            <a:ext cx="13009960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545" y="2432419"/>
            <a:ext cx="14961454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545" y="6529362"/>
            <a:ext cx="14961454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579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1723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39" y="519459"/>
            <a:ext cx="14961454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840" y="2391766"/>
            <a:ext cx="733843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840" y="3563933"/>
            <a:ext cx="733843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1723" y="2391766"/>
            <a:ext cx="737457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1723" y="3563933"/>
            <a:ext cx="737457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570" y="1404796"/>
            <a:ext cx="8781723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7D8D-DA73-4EBB-B63C-B02DCD3A49B3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658C-094A-44E3-8CC7-98931587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wpappdesignfeedback@microsof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.microsoft.com/fwlink/p/?LinkId=62609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320"/>
          <p:cNvSpPr txBox="1"/>
          <p:nvPr/>
        </p:nvSpPr>
        <p:spPr>
          <a:xfrm>
            <a:off x="511012" y="1343675"/>
            <a:ext cx="16211077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toolkit is intended for non-designers. Use it to create wireframes built with standard controls and patterns.</a:t>
            </a:r>
          </a:p>
          <a:p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Toolkits in Adobe Photoshop and Adobe Illustrator are also available.</a:t>
            </a:r>
          </a:p>
          <a:p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For questions or feedback on this toolkit, 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contact 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uwpappdesignfeedback@microsoft.com</a:t>
            </a: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Slide 1: Intro</a:t>
            </a: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Slide 2: How-to &amp; Resources</a:t>
            </a: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Slide 3: Type &amp; Colors</a:t>
            </a:r>
          </a:p>
          <a:p>
            <a:pPr lvl="0"/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type styles and colors. This toolkit was created for light theme.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Slide 4: Device Frame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device frames represent the three snap points that the design team is targeting (phone, tablet, desktop). Within each frame, the dotted lines indicate the standard page margins.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0" name="CONTROLS"/>
          <p:cNvSpPr txBox="1"/>
          <p:nvPr/>
        </p:nvSpPr>
        <p:spPr>
          <a:xfrm>
            <a:off x="494795" y="560605"/>
            <a:ext cx="756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PowerPoint UI Toolkit </a:t>
            </a:r>
          </a:p>
        </p:txBody>
      </p:sp>
    </p:spTree>
    <p:extLst>
      <p:ext uri="{BB962C8B-B14F-4D97-AF65-F5344CB8AC3E}">
        <p14:creationId xmlns:p14="http://schemas.microsoft.com/office/powerpoint/2010/main" val="10324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320"/>
          <p:cNvSpPr txBox="1"/>
          <p:nvPr/>
        </p:nvSpPr>
        <p:spPr>
          <a:xfrm>
            <a:off x="511012" y="1343675"/>
            <a:ext cx="11739311" cy="657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Save a copy of this deck. Don’t save over the original!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Make sure you have Visual Studio 2013 Premium or Ultimate installed.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Go to the Storyboarding tab and open the Storyboard Shapes panel.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Click Import Shapes and add the latest shapes (*.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sbsx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 file, located in the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Storyboard shapes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folder.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“Controls shapes for UWP apps” should now appear in your Storyboard Shapes panel.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 the device frames. Most universal apps will need to show UI across all three.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Turn on Guides from the View tab. Your UI should fit within these bounds, though it can scroll off the bottom.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Drag controls and patterns from Storyboard Shapes into the device frames.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Be sure to keep the device frame on the top of the layers so that controls do not overlap. (Labeled “KEEP ON TOP (XXXXX Frame)”)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After you’ve created your screens, you can export individual slides by choosing “save as”, selecting PNG as the type, and choosing “just this one” when prompted.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 the type styles and color swatches on slide 3. 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For guidance on how to put together Windows UI, see </a:t>
            </a:r>
            <a:r>
              <a:rPr lang="en-US" altLang="ko-KR" sz="14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altLang="ko-K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UWP app design guidelines PDF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 NOTE ABOUT CONTROLS &amp; ELEMENTS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Controls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are pieces of UI that are supplied for free by the platform. 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Elements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are common patterns provided as guidance from design and are not built into the XAML framework.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0" name="CONTROLS"/>
          <p:cNvSpPr txBox="1"/>
          <p:nvPr/>
        </p:nvSpPr>
        <p:spPr>
          <a:xfrm>
            <a:off x="494795" y="560605"/>
            <a:ext cx="4590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the Toolkit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998" y="4057215"/>
            <a:ext cx="150495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4158" y="2959115"/>
            <a:ext cx="3990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HELPFUL TIP:</a:t>
            </a:r>
          </a:p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Did you know PowerPoint had a layer panel? You can find it under the Editing group in the Home tab.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783" y="4057215"/>
            <a:ext cx="2362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320"/>
          <p:cNvSpPr txBox="1"/>
          <p:nvPr/>
        </p:nvSpPr>
        <p:spPr>
          <a:xfrm>
            <a:off x="511013" y="1343675"/>
            <a:ext cx="485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Copy and paste these text elements into your comps to conform to the standard type styles.</a:t>
            </a:r>
          </a:p>
        </p:txBody>
      </p:sp>
      <p:sp>
        <p:nvSpPr>
          <p:cNvPr id="320" name="CONTROLS"/>
          <p:cNvSpPr txBox="1"/>
          <p:nvPr/>
        </p:nvSpPr>
        <p:spPr>
          <a:xfrm>
            <a:off x="494795" y="560605"/>
            <a:ext cx="224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 styles</a:t>
            </a:r>
          </a:p>
        </p:txBody>
      </p:sp>
      <p:sp>
        <p:nvSpPr>
          <p:cNvPr id="2" name="Header"/>
          <p:cNvSpPr txBox="1"/>
          <p:nvPr/>
        </p:nvSpPr>
        <p:spPr>
          <a:xfrm>
            <a:off x="494795" y="2165683"/>
            <a:ext cx="19960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Header</a:t>
            </a:r>
          </a:p>
        </p:txBody>
      </p:sp>
      <p:sp>
        <p:nvSpPr>
          <p:cNvPr id="5" name="Subheader"/>
          <p:cNvSpPr txBox="1"/>
          <p:nvPr/>
        </p:nvSpPr>
        <p:spPr>
          <a:xfrm>
            <a:off x="494795" y="3148294"/>
            <a:ext cx="21547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Subheader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"/>
          <p:cNvSpPr txBox="1"/>
          <p:nvPr/>
        </p:nvSpPr>
        <p:spPr>
          <a:xfrm>
            <a:off x="511012" y="394623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</a:t>
            </a:r>
          </a:p>
        </p:txBody>
      </p:sp>
      <p:sp>
        <p:nvSpPr>
          <p:cNvPr id="7" name="Subtitle"/>
          <p:cNvSpPr txBox="1"/>
          <p:nvPr/>
        </p:nvSpPr>
        <p:spPr>
          <a:xfrm>
            <a:off x="511012" y="4590296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</a:p>
        </p:txBody>
      </p:sp>
      <p:sp>
        <p:nvSpPr>
          <p:cNvPr id="8" name="Base"/>
          <p:cNvSpPr txBox="1"/>
          <p:nvPr/>
        </p:nvSpPr>
        <p:spPr>
          <a:xfrm>
            <a:off x="494795" y="5172798"/>
            <a:ext cx="58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Base</a:t>
            </a:r>
          </a:p>
        </p:txBody>
      </p:sp>
      <p:sp>
        <p:nvSpPr>
          <p:cNvPr id="9" name="Body"/>
          <p:cNvSpPr txBox="1"/>
          <p:nvPr/>
        </p:nvSpPr>
        <p:spPr>
          <a:xfrm>
            <a:off x="511012" y="5678355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</p:txBody>
      </p:sp>
      <p:sp>
        <p:nvSpPr>
          <p:cNvPr id="10" name="Caption"/>
          <p:cNvSpPr txBox="1"/>
          <p:nvPr/>
        </p:nvSpPr>
        <p:spPr>
          <a:xfrm>
            <a:off x="494795" y="618391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Caption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4643" y="1343675"/>
            <a:ext cx="1106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 these colors for your text and UI elements. Note: These are light theme values.</a:t>
            </a:r>
          </a:p>
        </p:txBody>
      </p:sp>
      <p:sp>
        <p:nvSpPr>
          <p:cNvPr id="12" name="CONTROLS"/>
          <p:cNvSpPr txBox="1"/>
          <p:nvPr/>
        </p:nvSpPr>
        <p:spPr>
          <a:xfrm>
            <a:off x="5688426" y="560605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 swatches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1226" y="2495318"/>
            <a:ext cx="457201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74682" y="2570029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BaseLow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54429" y="2490341"/>
            <a:ext cx="457200" cy="4572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13123" y="2565052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BaseMediumLow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1376" y="2487620"/>
            <a:ext cx="457200" cy="4572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070" y="2562331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BaseMedium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535429" y="2487620"/>
            <a:ext cx="457200" cy="4572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98884" y="2562331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BaseMediumHigh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779478" y="2487620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2934" y="2562331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BaseHigh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1226" y="3223369"/>
            <a:ext cx="457200" cy="45720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74682" y="3298080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ListLow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57762" y="3226516"/>
            <a:ext cx="4572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16456" y="3301227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ListMedium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01815" y="3226516"/>
            <a:ext cx="457200" cy="457200"/>
          </a:xfrm>
          <a:prstGeom prst="rect">
            <a:avLst/>
          </a:prstGeom>
          <a:solidFill>
            <a:srgbClr val="0078D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60507" y="3301227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ListAccentLow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545866" y="3226516"/>
            <a:ext cx="457200" cy="457200"/>
          </a:xfrm>
          <a:prstGeom prst="rect">
            <a:avLst/>
          </a:prstGeom>
          <a:solidFill>
            <a:srgbClr val="0078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009322" y="3301227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ListAccentMedium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789917" y="3226516"/>
            <a:ext cx="457200" cy="457200"/>
          </a:xfrm>
          <a:prstGeom prst="rect">
            <a:avLst/>
          </a:prstGeom>
          <a:solidFill>
            <a:srgbClr val="0078D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253374" y="3301227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ListAccentHigh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08741" y="3951420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67434" y="4026131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ChromeLow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50514" y="3956034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509207" y="4030745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ChromeMediumLow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538619" y="3952542"/>
            <a:ext cx="457200" cy="45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3002074" y="4027253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ChromeHigh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53260" y="4027253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ChromeMedium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294566" y="3952540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04644" y="1876305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RESPECT THEME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031107" y="5660825"/>
            <a:ext cx="4572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504089" y="5735536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ChromeWhite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291377" y="5660825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750070" y="5735536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ChromeBlackHigh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69019" y="5103210"/>
            <a:ext cx="232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NOT RESPECT THEME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043382" y="9250950"/>
            <a:ext cx="3112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*based on user-selected accent color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91818" y="5655354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255275" y="5730065"/>
            <a:ext cx="178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Accent*</a:t>
            </a:r>
          </a:p>
        </p:txBody>
      </p:sp>
    </p:spTree>
    <p:extLst>
      <p:ext uri="{BB962C8B-B14F-4D97-AF65-F5344CB8AC3E}">
        <p14:creationId xmlns:p14="http://schemas.microsoft.com/office/powerpoint/2010/main" val="29005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" y="9252013"/>
            <a:ext cx="17342857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3c83fd9-85f0-4f9e-b4e4-752b160e5e27" Revision="1" Stencil="System.MyShapes" StencilVersion="1.0"/>
</Control>
</file>

<file path=customXml/item10.xml><?xml version="1.0" encoding="utf-8"?>
<Control xmlns="http://schemas.microsoft.com/VisualStudio/2011/storyboarding/control">
  <Id Name="ea2bb28d-f946-4f9e-a18c-48da52219cc9" Revision="1" Stencil="System.MyShapes" StencilVersion="1.0"/>
</Control>
</file>

<file path=customXml/item11.xml><?xml version="1.0" encoding="utf-8"?>
<Control xmlns="http://schemas.microsoft.com/VisualStudio/2011/storyboarding/control">
  <Id Name="8393e61c-f709-40a6-9ecf-3ffc1c3b62ff" Revision="1" Stencil="System.MyShapes" StencilVersion="1.0"/>
</Control>
</file>

<file path=customXml/item12.xml><?xml version="1.0" encoding="utf-8"?>
<Control xmlns="http://schemas.microsoft.com/VisualStudio/2011/storyboarding/control">
  <Id Name="6c0b7038-1d69-4576-9d84-f7627727466f" Revision="1" Stencil="System.MyShapes" StencilVersion="1.0"/>
</Control>
</file>

<file path=customXml/item13.xml><?xml version="1.0" encoding="utf-8"?>
<Control xmlns="http://schemas.microsoft.com/VisualStudio/2011/storyboarding/control">
  <Id Name="0c1b016f-41ba-4c62-871a-86522beec260" Revision="1" Stencil="System.MyShapes" StencilVersion="1.0"/>
</Control>
</file>

<file path=customXml/item14.xml><?xml version="1.0" encoding="utf-8"?>
<Control xmlns="http://schemas.microsoft.com/VisualStudio/2011/storyboarding/control">
  <Id Name="c8c5484a-d330-4a07-905e-c3b292307275" Revision="1" Stencil="System.MyShapes" StencilVersion="1.0"/>
</Control>
</file>

<file path=customXml/item15.xml><?xml version="1.0" encoding="utf-8"?>
<Control xmlns="http://schemas.microsoft.com/VisualStudio/2011/storyboarding/control">
  <Id Name="e07fad4f-52ca-4dc6-bc35-72e3fd18fcb6" Revision="1" Stencil="System.MyShapes" StencilVersion="1.0"/>
</Control>
</file>

<file path=customXml/item16.xml><?xml version="1.0" encoding="utf-8"?>
<Control xmlns="http://schemas.microsoft.com/VisualStudio/2011/storyboarding/control">
  <Id Name="5f70ebf0-4bed-42ba-91b6-6e980312fcc9" Revision="1" Stencil="System.MyShapes" StencilVersion="1.0"/>
</Control>
</file>

<file path=customXml/item17.xml><?xml version="1.0" encoding="utf-8"?>
<Control xmlns="http://schemas.microsoft.com/VisualStudio/2011/storyboarding/control">
  <Id Name="671c6352-45c2-4674-b104-d897a752bb19" Revision="1" Stencil="System.MyShapes" StencilVersion="1.0"/>
</Control>
</file>

<file path=customXml/item18.xml><?xml version="1.0" encoding="utf-8"?>
<Control xmlns="http://schemas.microsoft.com/VisualStudio/2011/storyboarding/control">
  <Id Name="35fa5226-48b9-498f-82d8-62b2a0d3d74a" Revision="1" Stencil="System.MyShapes" StencilVersion="1.0"/>
</Control>
</file>

<file path=customXml/item19.xml><?xml version="1.0" encoding="utf-8"?>
<Control xmlns="http://schemas.microsoft.com/VisualStudio/2011/storyboarding/control">
  <Id Name="0f28cf5d-f67f-426c-894e-ad88fd7bc5a3" Revision="1" Stencil="System.MyShapes" StencilVersion="1.0"/>
</Control>
</file>

<file path=customXml/item2.xml><?xml version="1.0" encoding="utf-8"?>
<Control xmlns="http://schemas.microsoft.com/VisualStudio/2011/storyboarding/control">
  <Id Name="db83a9f8-4879-44ad-a2e7-36d1f653372b" Revision="1" Stencil="System.MyShapes" StencilVersion="1.0"/>
</Control>
</file>

<file path=customXml/item20.xml><?xml version="1.0" encoding="utf-8"?>
<Control xmlns="http://schemas.microsoft.com/VisualStudio/2011/storyboarding/control">
  <Id Name="a60a68cf-4428-4c9a-a248-acdc50cfeb51" Revision="1" Stencil="System.MyShapes" StencilVersion="1.0"/>
</Control>
</file>

<file path=customXml/item21.xml><?xml version="1.0" encoding="utf-8"?>
<Control xmlns="http://schemas.microsoft.com/VisualStudio/2011/storyboarding/control">
  <Id Name="c4dcad02-41a7-4c2e-9be0-030dfceda4b6" Revision="1" Stencil="System.MyShapes" StencilVersion="1.0"/>
</Control>
</file>

<file path=customXml/item22.xml><?xml version="1.0" encoding="utf-8"?>
<Control xmlns="http://schemas.microsoft.com/VisualStudio/2011/storyboarding/control">
  <Id Name="763d7bfb-b3b8-4ea8-8034-9d9d41d5c82e" Revision="1" Stencil="73a46796-df0d-45d7-b969-0a73a5725b32" StencilVersion="1.0"/>
</Control>
</file>

<file path=customXml/item23.xml><?xml version="1.0" encoding="utf-8"?>
<Control xmlns="http://schemas.microsoft.com/VisualStudio/2011/storyboarding/control">
  <Id Name="13da92eb-36f7-4899-8771-871fa0c57dd5" Revision="1" Stencil="System.MyShapes" StencilVersion="1.0"/>
</Control>
</file>

<file path=customXml/item24.xml><?xml version="1.0" encoding="utf-8"?>
<Control xmlns="http://schemas.microsoft.com/VisualStudio/2011/storyboarding/control">
  <Id Name="03212658-6cac-4c2c-9939-d48fe8ca6103" Revision="1" Stencil="System.MyShapes" StencilVersion="1.0"/>
</Control>
</file>

<file path=customXml/item25.xml><?xml version="1.0" encoding="utf-8"?>
<Control xmlns="http://schemas.microsoft.com/VisualStudio/2011/storyboarding/control">
  <Id Name="def5708f-6bb3-4f3c-978d-68685cd89fc3" Revision="1" Stencil="System.MyShapes" StencilVersion="1.0"/>
</Control>
</file>

<file path=customXml/item26.xml><?xml version="1.0" encoding="utf-8"?>
<Control xmlns="http://schemas.microsoft.com/VisualStudio/2011/storyboarding/control">
  <Id Name="23eee3fc-81b5-4884-8cd3-73daba4de254" Revision="1" Stencil="System.MyShapes" StencilVersion="1.0"/>
</Control>
</file>

<file path=customXml/item27.xml><?xml version="1.0" encoding="utf-8"?>
<Control xmlns="http://schemas.microsoft.com/VisualStudio/2011/storyboarding/control">
  <Id Name="50582194-912b-4a53-9392-307b6ec09850" Revision="1" Stencil="System.MyShapes" StencilVersion="1.0"/>
</Control>
</file>

<file path=customXml/item28.xml><?xml version="1.0" encoding="utf-8"?>
<Control xmlns="http://schemas.microsoft.com/VisualStudio/2011/storyboarding/control">
  <Id Name="e4ba56a9-8a58-4830-a401-64f958a11047" Revision="1" Stencil="System.MyShapes" StencilVersion="1.0"/>
</Control>
</file>

<file path=customXml/item29.xml><?xml version="1.0" encoding="utf-8"?>
<Control xmlns="http://schemas.microsoft.com/VisualStudio/2011/storyboarding/control">
  <Id Name="3ec16a56-2d48-4bfb-9016-0953a12d9e02" Revision="1" Stencil="System.MyShapes" StencilVersion="1.0"/>
</Control>
</file>

<file path=customXml/item3.xml><?xml version="1.0" encoding="utf-8"?>
<Control xmlns="http://schemas.microsoft.com/VisualStudio/2011/storyboarding/control">
  <Id Name="fe0ba495-5a2b-4d86-81b3-50ae8c49833a" Revision="1" Stencil="System.MyShapes" StencilVersion="1.0"/>
</Control>
</file>

<file path=customXml/item30.xml><?xml version="1.0" encoding="utf-8"?>
<Control xmlns="http://schemas.microsoft.com/VisualStudio/2011/storyboarding/control">
  <Id Name="b05dc990-afaa-4f32-9c86-af58afa077ed" Revision="1" Stencil="System.MyShapes" StencilVersion="1.0"/>
</Control>
</file>

<file path=customXml/item31.xml><?xml version="1.0" encoding="utf-8"?>
<Control xmlns="http://schemas.microsoft.com/VisualStudio/2011/storyboarding/control">
  <Id Name="572e4843-1c8b-41d4-8e80-268266a9d619" Revision="1" Stencil="System.MyShapes" StencilVersion="1.0"/>
</Control>
</file>

<file path=customXml/item32.xml><?xml version="1.0" encoding="utf-8"?>
<Control xmlns="http://schemas.microsoft.com/VisualStudio/2011/storyboarding/control">
  <Id Name="32b76eba-850f-4144-83be-f0e6effe6d28" Revision="1" Stencil="System.MyShapes" StencilVersion="1.0"/>
</Control>
</file>

<file path=customXml/item33.xml><?xml version="1.0" encoding="utf-8"?>
<Control xmlns="http://schemas.microsoft.com/VisualStudio/2011/storyboarding/control">
  <Id Name="0007b991-5383-4e60-bbb1-b6b3eff68a1b" Revision="1" Stencil="System.MyShapes" StencilVersion="1.0"/>
</Control>
</file>

<file path=customXml/item34.xml><?xml version="1.0" encoding="utf-8"?>
<Control xmlns="http://schemas.microsoft.com/VisualStudio/2011/storyboarding/control">
  <Id Name="be4a962f-5639-40ff-afee-ae619ae00431" Revision="1" Stencil="System.MyShapes" StencilVersion="1.0"/>
</Control>
</file>

<file path=customXml/item35.xml><?xml version="1.0" encoding="utf-8"?>
<Control xmlns="http://schemas.microsoft.com/VisualStudio/2011/storyboarding/control">
  <Id Name="e644ec62-951f-41f1-93e9-998002def9df" Revision="1" Stencil="System.MyShapes" StencilVersion="1.0"/>
</Control>
</file>

<file path=customXml/item36.xml><?xml version="1.0" encoding="utf-8"?>
<Control xmlns="http://schemas.microsoft.com/VisualStudio/2011/storyboarding/control">
  <Id Name="9d26d1d5-d13d-4e5e-83e0-4881d4a2a748" Revision="1" Stencil="73a46796-df0d-45d7-b969-0a73a5725b32" StencilVersion="1.0"/>
</Control>
</file>

<file path=customXml/item37.xml><?xml version="1.0" encoding="utf-8"?>
<Control xmlns="http://schemas.microsoft.com/VisualStudio/2011/storyboarding/control">
  <Id Name="1db21bab-2e49-455d-a248-a2ed4ac34b16" Revision="1" Stencil="System.MyShapes" StencilVersion="1.0"/>
</Control>
</file>

<file path=customXml/item38.xml><?xml version="1.0" encoding="utf-8"?>
<Control xmlns="http://schemas.microsoft.com/VisualStudio/2011/storyboarding/control">
  <Id Name="507a543a-504e-4ce8-b87a-3daa499678f4" Revision="1" Stencil="System.MyShapes" StencilVersion="1.0"/>
</Control>
</file>

<file path=customXml/item39.xml><?xml version="1.0" encoding="utf-8"?>
<Control xmlns="http://schemas.microsoft.com/VisualStudio/2011/storyboarding/control">
  <Id Name="c2a6c236-44aa-4e49-94e6-458a041806b2" Revision="1" Stencil="System.MyShapes" StencilVersion="1.0"/>
</Control>
</file>

<file path=customXml/item4.xml><?xml version="1.0" encoding="utf-8"?>
<Control xmlns="http://schemas.microsoft.com/VisualStudio/2011/storyboarding/control">
  <Id Name="d08b3551-8dac-4957-88da-3c68a32b878a" Revision="1" Stencil="System.MyShapes" StencilVersion="1.0"/>
</Control>
</file>

<file path=customXml/item40.xml><?xml version="1.0" encoding="utf-8"?>
<Control xmlns="http://schemas.microsoft.com/VisualStudio/2011/storyboarding/control">
  <Id Name="763d7bfb-b3b8-4ea8-8034-9d9d41d5c82e" Revision="1" Stencil="System.MyShapes" StencilVersion="1.0"/>
</Control>
</file>

<file path=customXml/item41.xml><?xml version="1.0" encoding="utf-8"?>
<Control xmlns="http://schemas.microsoft.com/VisualStudio/2011/storyboarding/control">
  <Id Name="3e444f48-e0fa-483f-9a3b-b7349051a235" Revision="1" Stencil="System.MyShapes" StencilVersion="1.0"/>
</Control>
</file>

<file path=customXml/item42.xml><?xml version="1.0" encoding="utf-8"?>
<Control xmlns="http://schemas.microsoft.com/VisualStudio/2011/storyboarding/control">
  <Id Name="dba046d6-3008-4d4e-ad50-01add33d0ebc" Revision="1" Stencil="System.MyShapes" StencilVersion="1.0"/>
</Control>
</file>

<file path=customXml/item43.xml><?xml version="1.0" encoding="utf-8"?>
<Control xmlns="http://schemas.microsoft.com/VisualStudio/2011/storyboarding/control">
  <Id Name="cd8b1acd-a0b3-4fcc-8812-e91a42f4cbec" Revision="1" Stencil="System.MyShapes" StencilVersion="1.0"/>
</Control>
</file>

<file path=customXml/item44.xml><?xml version="1.0" encoding="utf-8"?>
<Control xmlns="http://schemas.microsoft.com/VisualStudio/2011/storyboarding/control">
  <Id Name="7029ca72-bf2d-478e-861d-f2aa5ad408fc" Revision="1" Stencil="System.MyShapes" StencilVersion="1.0"/>
</Control>
</file>

<file path=customXml/item45.xml><?xml version="1.0" encoding="utf-8"?>
<Control xmlns="http://schemas.microsoft.com/VisualStudio/2011/storyboarding/control">
  <Id Name="a6fceea2-785b-4af3-9b29-a07fdde3570a" Revision="1" Stencil="6235a8c1-180d-4d2d-9254-7cef0d256c8d" StencilVersion="1.0"/>
</Control>
</file>

<file path=customXml/item46.xml><?xml version="1.0" encoding="utf-8"?>
<Control xmlns="http://schemas.microsoft.com/VisualStudio/2011/storyboarding/control">
  <Id Name="380c64ca-747a-4933-925e-7f56f627b15f" Revision="1" Stencil="System.MyShapes" StencilVersion="1.0"/>
</Control>
</file>

<file path=customXml/item47.xml><?xml version="1.0" encoding="utf-8"?>
<Control xmlns="http://schemas.microsoft.com/VisualStudio/2011/storyboarding/control">
  <Id Name="d798c5a9-5163-4855-ad19-f3d506dea7a4" Revision="1" Stencil="System.MyShapes" StencilVersion="1.0"/>
</Control>
</file>

<file path=customXml/item48.xml><?xml version="1.0" encoding="utf-8"?>
<Control xmlns="http://schemas.microsoft.com/VisualStudio/2011/storyboarding/control">
  <Id Name="12ec626d-9b32-42e1-bc1d-a61973e22864" Revision="1" Stencil="System.MyShapes" StencilVersion="1.0"/>
</Control>
</file>

<file path=customXml/item49.xml><?xml version="1.0" encoding="utf-8"?>
<Control xmlns="http://schemas.microsoft.com/VisualStudio/2011/storyboarding/control">
  <Id Name="894202db-c4e1-49f5-a63d-5ac7b86071de" Revision="1" Stencil="System.MyShapes" StencilVersion="1.0"/>
</Control>
</file>

<file path=customXml/item5.xml><?xml version="1.0" encoding="utf-8"?>
<Control xmlns="http://schemas.microsoft.com/VisualStudio/2011/storyboarding/control">
  <Id Name="73f262a1-ad5d-4f7c-89dc-2f1b4a2d1596" Revision="1" Stencil="System.MyShapes" StencilVersion="1.0"/>
</Control>
</file>

<file path=customXml/item50.xml><?xml version="1.0" encoding="utf-8"?>
<Control xmlns="http://schemas.microsoft.com/VisualStudio/2011/storyboarding/control">
  <Id Name="c9b3bcdd-468e-4f29-a6f4-f9016a00dc8c" Revision="1" Stencil="System.MyShapes" StencilVersion="1.0"/>
</Control>
</file>

<file path=customXml/item51.xml><?xml version="1.0" encoding="utf-8"?>
<Control xmlns="http://schemas.microsoft.com/VisualStudio/2011/storyboarding/control">
  <Id Name="0bfeed95-8ffe-40e3-8ce4-881aaaa08d96" Revision="1" Stencil="System.MyShapes" StencilVersion="1.0"/>
</Control>
</file>

<file path=customXml/item52.xml><?xml version="1.0" encoding="utf-8"?>
<Control xmlns="http://schemas.microsoft.com/VisualStudio/2011/storyboarding/control">
  <Id Name="0f766124-02b8-4ae8-811e-7721b0fa990c" Revision="1" Stencil="System.MyShapes" StencilVersion="1.0"/>
</Control>
</file>

<file path=customXml/item6.xml><?xml version="1.0" encoding="utf-8"?>
<Control xmlns="http://schemas.microsoft.com/VisualStudio/2011/storyboarding/control">
  <Id Name="a4c8cdba-5c28-40b4-af00-9176a8159319" Revision="1" Stencil="System.MyShapes" StencilVersion="1.0"/>
</Control>
</file>

<file path=customXml/item7.xml><?xml version="1.0" encoding="utf-8"?>
<Control xmlns="http://schemas.microsoft.com/VisualStudio/2011/storyboarding/control">
  <Id Name="cda512d8-eee5-4c74-9e08-3d1f5e818a57" Revision="1" Stencil="System.MyShapes" StencilVersion="1.0"/>
</Control>
</file>

<file path=customXml/item8.xml><?xml version="1.0" encoding="utf-8"?>
<Control xmlns="http://schemas.microsoft.com/VisualStudio/2011/storyboarding/control">
  <Id Name="848913c9-3fa1-49db-82fc-0ba7a3d4c1cc" Revision="1" Stencil="System.MyShapes" StencilVersion="1.0"/>
</Control>
</file>

<file path=customXml/item9.xml><?xml version="1.0" encoding="utf-8"?>
<Control xmlns="http://schemas.microsoft.com/VisualStudio/2011/storyboarding/control">
  <Id Name="38cfa72c-e6f4-4d76-afca-47f47f82a518" Revision="1" Stencil="System.MyShapes" StencilVersion="1.0"/>
</Control>
</file>

<file path=customXml/itemProps1.xml><?xml version="1.0" encoding="utf-8"?>
<ds:datastoreItem xmlns:ds="http://schemas.openxmlformats.org/officeDocument/2006/customXml" ds:itemID="{9C03A5BF-59CC-4287-86FF-F0D11436BFC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C499598-92A5-40F8-AF17-BA8C70708E0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86D4689-6A1F-45EB-A355-5707FCE890C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0266D63-BAC1-4154-B8CA-1EDCD36FA2E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5486112-768E-4D80-9678-4C614B2FBF2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21CD933-6EA1-4FB4-94E7-FE7B97B7E22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5C662DE-14A7-46BD-ABE7-E43E2BD6BED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A23605F-7FCE-4C42-943A-DB7A6876435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0BB34A4-AA43-4778-8979-5AF11810B8C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A825846-F633-4AE4-A160-9BEA6F7B9BF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95D75C8-2D5D-4463-98F8-13DD3F075DA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BD564DC-66E5-46F3-92BD-340085AD1B5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704AC44-035F-4295-BB91-51BC2EEDC32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645DED3-628B-46A3-876F-ABB0A70FC70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D617227-EB20-42A0-ABA4-E350A7E5363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C0998FF-62B2-46C6-B894-ACA6E6AD2FA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AB03E05-0B9C-4CF7-AF66-E1BEBBDF29A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7A1DBB2-ED6D-417B-93C8-B28735BAE84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D7401CA-755C-4F06-BDCF-29A617C5C8A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7C8B8B6-52BD-406E-9C84-F2A2111B4E2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F6A4CF1-17E4-47BF-90C5-70228F1E04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3995F41-00A5-4E54-AD9C-CA2384E9669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1E9F1B-CD4B-44DE-AF3E-80FFA53C54C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491E925-984A-4F68-B38E-0F36936BE2B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6FD2A14-2F76-4127-886E-2AE7C6A3595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5050753-6AB3-4F6D-A059-9A6387FAF16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5BAB880-FEA9-4537-9B2D-4BBBEF3BD82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AF6BDE3-2A00-4C88-B9C3-96DC080622E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A538CB1-DABD-4AD2-820A-F4A5F31C994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4B307CE-886E-4505-B0B5-013506AA16E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A6941B0-51FA-4AFA-BEF2-3BCBC44AA37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80672E3-138C-465C-AE03-B1B4EE949B2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33CF675-22DF-4125-AFB3-920B192270B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F960B01-C1BC-4D10-B025-8C396A2C71B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F16DDEF-BFA8-47B4-A731-80C8E391E1B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0A9422D-4ED9-4401-A04A-A7621D6F40E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8916EF1-13EF-4E2D-B5EC-48453D00FB5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EA2ED5A-C004-4D84-BD3A-591B6E9839C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8176EE8-3B98-4FAA-9D7C-D5471DECE3F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6458502-AFE9-4753-8DF3-EBC8D92F86F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3F7D4EF-4C70-45B2-BEFC-5B75497F698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285F816-A28D-4693-AD90-B66D43AA055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9F97F9E-D50D-428E-933E-F153FB77C07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CA5A087-D1FF-4ED8-A897-FDF053B5FDE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03F77DB-A198-4487-BB20-6CB3BFA8A54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8586F91-83A8-49F7-BABA-07558E75716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2761638-7D15-43A9-A338-988C23215D6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ADE05B5-21E2-4F83-B4C3-D3D04294D34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282A71B-E972-45D8-80CE-26CCB7A7A96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B494D17-39F6-4A07-A540-3C9482A2CFB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B03711D-7974-4BB0-98FE-59B9CCEFAD7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E141486-FF38-42DD-9F45-3F9246AD43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8792</TotalTime>
  <Words>481</Words>
  <Application>Microsoft Office PowerPoint</Application>
  <PresentationFormat>Custom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Grover</dc:creator>
  <cp:lastModifiedBy>Mike Jacobs</cp:lastModifiedBy>
  <cp:revision>183</cp:revision>
  <dcterms:created xsi:type="dcterms:W3CDTF">2014-10-01T21:40:11Z</dcterms:created>
  <dcterms:modified xsi:type="dcterms:W3CDTF">2016-04-05T20:08:30Z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