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1"/>
  </p:notesMasterIdLst>
  <p:sldIdLst>
    <p:sldId id="257" r:id="rId3"/>
    <p:sldId id="265" r:id="rId4"/>
    <p:sldId id="270" r:id="rId5"/>
    <p:sldId id="269" r:id="rId6"/>
    <p:sldId id="266" r:id="rId7"/>
    <p:sldId id="267" r:id="rId8"/>
    <p:sldId id="268" r:id="rId9"/>
    <p:sldId id="272" r:id="rId10"/>
  </p:sldIdLst>
  <p:sldSz cx="4572000" cy="812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AD18D0-2D9C-43D7-A519-2006D1051D8D}">
          <p14:sldIdLst>
            <p14:sldId id="257"/>
            <p14:sldId id="265"/>
            <p14:sldId id="270"/>
            <p14:sldId id="269"/>
            <p14:sldId id="266"/>
            <p14:sldId id="267"/>
            <p14:sldId id="268"/>
          </p14:sldIdLst>
        </p14:section>
        <p14:section name="Device Frame" id="{F6570D42-1492-416B-9624-49A3F07D0FB3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120" userDrawn="1">
          <p15:clr>
            <a:srgbClr val="A4A3A4"/>
          </p15:clr>
        </p15:guide>
        <p15:guide id="2" pos="2760" userDrawn="1">
          <p15:clr>
            <a:srgbClr val="A4A3A4"/>
          </p15:clr>
        </p15:guide>
        <p15:guide id="3" orient="horz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15" y="67"/>
      </p:cViewPr>
      <p:guideLst>
        <p:guide pos="120"/>
        <p:guide pos="2760"/>
        <p:guide orient="horz"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E530-8D4D-410D-A9FE-75CFB967D51B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1420C-628F-4CCD-9CCB-C8BC2C24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Phone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0"/>
            <a:ext cx="4571428" cy="8126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091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170512"/>
            <a:ext cx="2314575" cy="577727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32825"/>
            <a:ext cx="985838" cy="688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32825"/>
            <a:ext cx="2900363" cy="688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330468"/>
            <a:ext cx="3886200" cy="283030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269916"/>
            <a:ext cx="3429000" cy="19627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026754"/>
            <a:ext cx="3943350" cy="33816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5440428"/>
            <a:ext cx="3943350" cy="1778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164126"/>
            <a:ext cx="1943100" cy="5158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164126"/>
            <a:ext cx="1943100" cy="5158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2827"/>
            <a:ext cx="3943350" cy="1571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992879"/>
            <a:ext cx="1934170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969558"/>
            <a:ext cx="1934170" cy="43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992879"/>
            <a:ext cx="1943696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969558"/>
            <a:ext cx="1943696" cy="43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170512"/>
            <a:ext cx="2314575" cy="57772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32827"/>
            <a:ext cx="3943350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164126"/>
            <a:ext cx="3943350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4B3C-7652-4446-922A-7CA5D8738A8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7534926"/>
            <a:ext cx="154305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7501-7FF4-4772-8937-F19B3D1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wpappdesignfeedback@microsoft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62609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048" y="731987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PowerPoint UI Toolkit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048" y="1371600"/>
            <a:ext cx="3759536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This toolkit is intended for non-designers. Use it to create wireframes built with standard controls and patterns.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Toolkits in Adobe Photoshop and Adobe Illustrator are also available.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For questions or feedback on this toolkit, contact 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uwpappdesignfeedback@microsoft.com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1: Intro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2-3: How-to</a:t>
            </a: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Slide 4: Resources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Type 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</a:t>
            </a:r>
            <a:r>
              <a:rPr lang="en-US" sz="11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styles.</a:t>
            </a:r>
          </a:p>
          <a:p>
            <a:pPr lvl="0"/>
            <a:endParaRPr lang="en-US" sz="1100" dirty="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6-7: Colors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lang="en-US" sz="11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This toolkit was created for </a:t>
            </a:r>
            <a:r>
              <a:rPr lang="en-US" sz="11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1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heme.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Device Frame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device frames represent the three snap points that the design team is targeting (phone, tablet, desktop). Within each frame, the dotted lines indicate the standard page margins.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the Toolkit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" y="1371600"/>
            <a:ext cx="375818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Save a copy of this deck. Don’t save over the original!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Make sure you have Visual Studio 2013 Premium or Ultimate installed.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Go to the Storyboarding tab and open the Storyboard Shapes panel.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Click Import Shapes and add the latest shapes (*.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sbsx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) file,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located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Storyboard shapes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folder.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“Controls shapes for UWP apps” should now appear in your Storyboard Shapes panel.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the device frames. Most universal apps will need to show UI across all three.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Turn on Guides from the View tab. Your UI should fit within these bounds, though it can scroll off the bottom.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Drag controls and patterns from Storyboard Shapes into the device frames.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Be sure to keep the device frame on the top of the layers so that controls do not overlap. (Labeled “KEEP ON TOP (XXXXX Frame)”)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After you’ve created your screens, you can export individual slides by choosing “save as”, selecting PNG as the type, and choosing “just this one” when prompted.</a:t>
            </a:r>
          </a:p>
        </p:txBody>
      </p:sp>
    </p:spTree>
    <p:extLst>
      <p:ext uri="{BB962C8B-B14F-4D97-AF65-F5344CB8AC3E}">
        <p14:creationId xmlns:p14="http://schemas.microsoft.com/office/powerpoint/2010/main" val="28385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Helpful tip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" y="1371600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Did you know PowerPoint had a layer panel? You can find it under the Editing group in the Home tab.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0" y="2745544"/>
            <a:ext cx="1504950" cy="1485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65" y="2725936"/>
            <a:ext cx="2362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79" y="1371600"/>
            <a:ext cx="3758184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the type styles and color swatches on Slides 6-7. </a:t>
            </a: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For guidance on how to put together Windows UI, see 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UWP app design guidelines </a:t>
            </a:r>
            <a:r>
              <a:rPr lang="en-US" altLang="ko-KR" sz="1200" b="1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PDF</a:t>
            </a:r>
            <a:endParaRPr lang="en-US" altLang="ko-KR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 NOTE ABOUT CONTROLS &amp; ELEMENTS</a:t>
            </a:r>
          </a:p>
          <a:p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Controls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are pieces of UI that are supplied for free by the platform. </a:t>
            </a:r>
          </a:p>
          <a:p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Elements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are common patterns provided as guidance from design and are not built into the XAML framework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" y="1371600"/>
            <a:ext cx="375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Copy and paste these styles into your comps to conform to the standard type styles.</a:t>
            </a:r>
          </a:p>
        </p:txBody>
      </p:sp>
      <p:sp>
        <p:nvSpPr>
          <p:cNvPr id="6" name="Header"/>
          <p:cNvSpPr txBox="1"/>
          <p:nvPr/>
        </p:nvSpPr>
        <p:spPr>
          <a:xfrm>
            <a:off x="411480" y="2479097"/>
            <a:ext cx="1996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Header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/>
          <p:cNvSpPr txBox="1"/>
          <p:nvPr/>
        </p:nvSpPr>
        <p:spPr>
          <a:xfrm>
            <a:off x="411480" y="3461708"/>
            <a:ext cx="21547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Subheader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itle"/>
          <p:cNvSpPr txBox="1"/>
          <p:nvPr/>
        </p:nvSpPr>
        <p:spPr>
          <a:xfrm>
            <a:off x="411480" y="42596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Subtitle"/>
          <p:cNvSpPr txBox="1"/>
          <p:nvPr/>
        </p:nvSpPr>
        <p:spPr>
          <a:xfrm>
            <a:off x="411480" y="490371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ase"/>
          <p:cNvSpPr txBox="1"/>
          <p:nvPr/>
        </p:nvSpPr>
        <p:spPr>
          <a:xfrm>
            <a:off x="411480" y="5486212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  <a:endParaRPr lang="en-US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Body"/>
          <p:cNvSpPr txBox="1"/>
          <p:nvPr/>
        </p:nvSpPr>
        <p:spPr>
          <a:xfrm>
            <a:off x="411480" y="5991769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</p:txBody>
      </p:sp>
      <p:sp>
        <p:nvSpPr>
          <p:cNvPr id="12" name="Caption"/>
          <p:cNvSpPr txBox="1"/>
          <p:nvPr/>
        </p:nvSpPr>
        <p:spPr>
          <a:xfrm>
            <a:off x="411480" y="6497326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7962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 Swatches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" y="1371600"/>
            <a:ext cx="338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 Note: These are light theme values.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1480" y="7621362"/>
            <a:ext cx="3380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*based on user-selected accent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8062" y="2654344"/>
            <a:ext cx="457201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81518" y="2729055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42201" y="2646646"/>
            <a:ext cx="457200" cy="4572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00895" y="2721357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BaseMediumLow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063" y="3318369"/>
            <a:ext cx="457200" cy="4572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76757" y="3393080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BaseMedium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42201" y="3318369"/>
            <a:ext cx="457200" cy="457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05656" y="3393080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BaseMediumHigh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8062" y="3982393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81518" y="4057104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42201" y="3980314"/>
            <a:ext cx="457200" cy="4572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05657" y="4055025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2857" y="4614587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61551" y="4689298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ListMedium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46964" y="4614587"/>
            <a:ext cx="457200" cy="457200"/>
          </a:xfrm>
          <a:prstGeom prst="rect">
            <a:avLst/>
          </a:prstGeom>
          <a:solidFill>
            <a:srgbClr val="0078D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905656" y="4689298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ListAccentLow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8095" y="5276532"/>
            <a:ext cx="457200" cy="457200"/>
          </a:xfrm>
          <a:prstGeom prst="rect">
            <a:avLst/>
          </a:prstGeom>
          <a:solidFill>
            <a:srgbClr val="0078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551" y="5351243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ListAccentMedium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42201" y="5280111"/>
            <a:ext cx="457200" cy="457200"/>
          </a:xfrm>
          <a:prstGeom prst="rect">
            <a:avLst/>
          </a:prstGeom>
          <a:solidFill>
            <a:srgbClr val="0078D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05658" y="5354822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ListAccentHigh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1480" y="2035331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THEME</a:t>
            </a:r>
            <a:endParaRPr lang="en-US" sz="14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8095" y="5945635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56788" y="6020346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42200" y="5949412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00893" y="6024123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ChromeMediumLow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37438" y="6621438"/>
            <a:ext cx="457200" cy="45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900893" y="6696149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56788" y="6696149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ChromeMedium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094" y="6621436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11480" y="731520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Swatches (continued)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1480" y="1371600"/>
            <a:ext cx="338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 Note: These are light theme values.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480" y="7621362"/>
            <a:ext cx="3380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*based on user-selected accent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4351" y="2643204"/>
            <a:ext cx="4572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7333" y="2717915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ChromeWhite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1480" y="2035331"/>
            <a:ext cx="232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RESPECT THEME</a:t>
            </a:r>
            <a:endParaRPr lang="en-US" sz="14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99401" y="2717914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ChromeBlackHigh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3876" y="3325789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977333" y="3400500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Accent*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40708" y="2643203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2889"/>
            <a:ext cx="4571429" cy="8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a90f40-92e7-404b-9156-9969935103ab" Revision="1" Stencil="System.MyShapes" StencilVersion="1.0"/>
</Control>
</file>

<file path=customXml/itemProps1.xml><?xml version="1.0" encoding="utf-8"?>
<ds:datastoreItem xmlns:ds="http://schemas.openxmlformats.org/officeDocument/2006/customXml" ds:itemID="{4A9869BF-F76B-4324-BBBA-97F62C71995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2655</TotalTime>
  <Words>513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Turk (Aquent LLC)</dc:creator>
  <cp:lastModifiedBy>Mike Jacobs</cp:lastModifiedBy>
  <cp:revision>62</cp:revision>
  <dcterms:created xsi:type="dcterms:W3CDTF">2014-10-28T00:55:14Z</dcterms:created>
  <dcterms:modified xsi:type="dcterms:W3CDTF">2016-04-05T20:08:50Z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