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60" r:id="rId3"/>
    <p:sldId id="263" r:id="rId4"/>
    <p:sldId id="258" r:id="rId5"/>
    <p:sldId id="265" r:id="rId6"/>
    <p:sldId id="264" r:id="rId7"/>
    <p:sldId id="262" r:id="rId8"/>
  </p:sldIdLst>
  <p:sldSz cx="13003213" cy="8129588"/>
  <p:notesSz cx="6858000" cy="9144000"/>
  <p:defaultTextStyle>
    <a:defPPr>
      <a:defRPr lang="en-US"/>
    </a:defPPr>
    <a:lvl1pPr marL="0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1pPr>
    <a:lvl2pPr marL="507172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2pPr>
    <a:lvl3pPr marL="1014344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3pPr>
    <a:lvl4pPr marL="1521516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4pPr>
    <a:lvl5pPr marL="2028688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5pPr>
    <a:lvl6pPr marL="2535860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6pPr>
    <a:lvl7pPr marL="3043032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7pPr>
    <a:lvl8pPr marL="3550204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8pPr>
    <a:lvl9pPr marL="4057376" algn="l" defTabSz="1014344" rtl="0" eaLnBrk="1" latinLnBrk="0" hangingPunct="1">
      <a:defRPr sz="19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03F231-DB88-4F1C-A698-667687EB7B39}">
          <p14:sldIdLst>
            <p14:sldId id="260"/>
            <p14:sldId id="263"/>
            <p14:sldId id="258"/>
            <p14:sldId id="265"/>
            <p14:sldId id="264"/>
          </p14:sldIdLst>
        </p14:section>
        <p14:section name="Device Frames" id="{FCD6D686-58C8-40A4-97EC-585679C3FE8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" userDrawn="1">
          <p15:clr>
            <a:srgbClr val="A4A3A4"/>
          </p15:clr>
        </p15:guide>
        <p15:guide id="2" pos="184" userDrawn="1">
          <p15:clr>
            <a:srgbClr val="A4A3A4"/>
          </p15:clr>
        </p15:guide>
        <p15:guide id="3" pos="8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6404" autoAdjust="0"/>
  </p:normalViewPr>
  <p:slideViewPr>
    <p:cSldViewPr snapToGrid="0" showGuides="1">
      <p:cViewPr varScale="1">
        <p:scale>
          <a:sx n="64" d="100"/>
          <a:sy n="64" d="100"/>
        </p:scale>
        <p:origin x="504" y="82"/>
      </p:cViewPr>
      <p:guideLst>
        <p:guide orient="horz" pos="209"/>
        <p:guide pos="184"/>
        <p:guide pos="8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Table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5" y="-10735"/>
            <a:ext cx="13028281" cy="81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541972"/>
            <a:ext cx="4193874" cy="1896904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170511"/>
            <a:ext cx="6582877" cy="5777277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04" indent="0">
              <a:buNone/>
              <a:defRPr sz="2986"/>
            </a:lvl2pPr>
            <a:lvl3pPr marL="975208" indent="0">
              <a:buNone/>
              <a:defRPr sz="2560"/>
            </a:lvl3pPr>
            <a:lvl4pPr marL="1462811" indent="0">
              <a:buNone/>
              <a:defRPr sz="2133"/>
            </a:lvl4pPr>
            <a:lvl5pPr marL="1950415" indent="0">
              <a:buNone/>
              <a:defRPr sz="2133"/>
            </a:lvl5pPr>
            <a:lvl6pPr marL="2438019" indent="0">
              <a:buNone/>
              <a:defRPr sz="2133"/>
            </a:lvl6pPr>
            <a:lvl7pPr marL="2925623" indent="0">
              <a:buNone/>
              <a:defRPr sz="2133"/>
            </a:lvl7pPr>
            <a:lvl8pPr marL="3413227" indent="0">
              <a:buNone/>
              <a:defRPr sz="2133"/>
            </a:lvl8pPr>
            <a:lvl9pPr marL="3900830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438877"/>
            <a:ext cx="4193874" cy="4518320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2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432825"/>
            <a:ext cx="2803818" cy="688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432825"/>
            <a:ext cx="8248913" cy="688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1330468"/>
            <a:ext cx="9752410" cy="2830301"/>
          </a:xfrm>
        </p:spPr>
        <p:txBody>
          <a:bodyPr anchor="b"/>
          <a:lstStyle>
            <a:lvl1pPr algn="ctr">
              <a:defRPr sz="6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4269916"/>
            <a:ext cx="9752410" cy="1962768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04" indent="0" algn="ctr">
              <a:buNone/>
              <a:defRPr sz="2133"/>
            </a:lvl2pPr>
            <a:lvl3pPr marL="975208" indent="0" algn="ctr">
              <a:buNone/>
              <a:defRPr sz="1920"/>
            </a:lvl3pPr>
            <a:lvl4pPr marL="1462811" indent="0" algn="ctr">
              <a:buNone/>
              <a:defRPr sz="1706"/>
            </a:lvl4pPr>
            <a:lvl5pPr marL="1950415" indent="0" algn="ctr">
              <a:buNone/>
              <a:defRPr sz="1706"/>
            </a:lvl5pPr>
            <a:lvl6pPr marL="2438019" indent="0" algn="ctr">
              <a:buNone/>
              <a:defRPr sz="1706"/>
            </a:lvl6pPr>
            <a:lvl7pPr marL="2925623" indent="0" algn="ctr">
              <a:buNone/>
              <a:defRPr sz="1706"/>
            </a:lvl7pPr>
            <a:lvl8pPr marL="3413227" indent="0" algn="ctr">
              <a:buNone/>
              <a:defRPr sz="1706"/>
            </a:lvl8pPr>
            <a:lvl9pPr marL="3900830" indent="0" algn="ctr">
              <a:buNone/>
              <a:defRPr sz="170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2026753"/>
            <a:ext cx="11215271" cy="3381682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5440427"/>
            <a:ext cx="11215271" cy="1778347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20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281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415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01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562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22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0830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2164126"/>
            <a:ext cx="5526366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2164126"/>
            <a:ext cx="5526366" cy="5158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432826"/>
            <a:ext cx="11215271" cy="1571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1992879"/>
            <a:ext cx="5500968" cy="97667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2969558"/>
            <a:ext cx="5500968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1992879"/>
            <a:ext cx="5528059" cy="97667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04" indent="0">
              <a:buNone/>
              <a:defRPr sz="2133" b="1"/>
            </a:lvl2pPr>
            <a:lvl3pPr marL="975208" indent="0">
              <a:buNone/>
              <a:defRPr sz="1920" b="1"/>
            </a:lvl3pPr>
            <a:lvl4pPr marL="1462811" indent="0">
              <a:buNone/>
              <a:defRPr sz="1706" b="1"/>
            </a:lvl4pPr>
            <a:lvl5pPr marL="1950415" indent="0">
              <a:buNone/>
              <a:defRPr sz="1706" b="1"/>
            </a:lvl5pPr>
            <a:lvl6pPr marL="2438019" indent="0">
              <a:buNone/>
              <a:defRPr sz="1706" b="1"/>
            </a:lvl6pPr>
            <a:lvl7pPr marL="2925623" indent="0">
              <a:buNone/>
              <a:defRPr sz="1706" b="1"/>
            </a:lvl7pPr>
            <a:lvl8pPr marL="3413227" indent="0">
              <a:buNone/>
              <a:defRPr sz="1706" b="1"/>
            </a:lvl8pPr>
            <a:lvl9pPr marL="3900830" indent="0">
              <a:buNone/>
              <a:defRPr sz="170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2969558"/>
            <a:ext cx="5528059" cy="43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541972"/>
            <a:ext cx="4193874" cy="1896904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170511"/>
            <a:ext cx="6582877" cy="5777277"/>
          </a:xfrm>
        </p:spPr>
        <p:txBody>
          <a:bodyPr/>
          <a:lstStyle>
            <a:lvl1pPr>
              <a:defRPr sz="3413"/>
            </a:lvl1pPr>
            <a:lvl2pPr>
              <a:defRPr sz="2986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2438877"/>
            <a:ext cx="4193874" cy="4518320"/>
          </a:xfrm>
        </p:spPr>
        <p:txBody>
          <a:bodyPr/>
          <a:lstStyle>
            <a:lvl1pPr marL="0" indent="0">
              <a:buNone/>
              <a:defRPr sz="1706"/>
            </a:lvl1pPr>
            <a:lvl2pPr marL="487604" indent="0">
              <a:buNone/>
              <a:defRPr sz="1493"/>
            </a:lvl2pPr>
            <a:lvl3pPr marL="975208" indent="0">
              <a:buNone/>
              <a:defRPr sz="1280"/>
            </a:lvl3pPr>
            <a:lvl4pPr marL="1462811" indent="0">
              <a:buNone/>
              <a:defRPr sz="1067"/>
            </a:lvl4pPr>
            <a:lvl5pPr marL="1950415" indent="0">
              <a:buNone/>
              <a:defRPr sz="1067"/>
            </a:lvl5pPr>
            <a:lvl6pPr marL="2438019" indent="0">
              <a:buNone/>
              <a:defRPr sz="1067"/>
            </a:lvl6pPr>
            <a:lvl7pPr marL="2925623" indent="0">
              <a:buNone/>
              <a:defRPr sz="1067"/>
            </a:lvl7pPr>
            <a:lvl8pPr marL="3413227" indent="0">
              <a:buNone/>
              <a:defRPr sz="1067"/>
            </a:lvl8pPr>
            <a:lvl9pPr marL="3900830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8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432826"/>
            <a:ext cx="11215271" cy="1571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2164126"/>
            <a:ext cx="11215271" cy="515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7534924"/>
            <a:ext cx="2925723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B7CA-04DD-4595-B960-150A7001226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7534924"/>
            <a:ext cx="4388584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7534924"/>
            <a:ext cx="2925723" cy="432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B973-5BB2-4283-827B-C3A8A61F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75208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02" indent="-243802" algn="l" defTabSz="975208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406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0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613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217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21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425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029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4632" indent="-243802" algn="l" defTabSz="975208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04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2811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415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019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5623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227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0830" algn="l" defTabSz="975208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wpappdesignfeedback@microsoft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6098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012" y="1343675"/>
            <a:ext cx="11684301" cy="49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toolkit is intended for non-designers. Use it to create wireframes built with standard controls and patterns.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Toolkits in Adobe Photoshop and Adobe Illustrator are also available.</a:t>
            </a: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questions or feedback on this toolkit, contact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uwpappdesignfeedback@microsoft.com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1: Intro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2: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How-to</a:t>
            </a: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3: Resources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Type 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type styles.</a:t>
            </a:r>
          </a:p>
          <a:p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5: Colors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</a:t>
            </a: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This toolkit was created for </a:t>
            </a: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 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heme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Slide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6: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device frames represent the three snap points that the design team is targeting (phone, tablet, desktop). Within each frame, the dotted lines indicate the standard page margins.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ROLS"/>
          <p:cNvSpPr txBox="1"/>
          <p:nvPr/>
        </p:nvSpPr>
        <p:spPr>
          <a:xfrm>
            <a:off x="494795" y="560605"/>
            <a:ext cx="507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PowerPoint UI Toolkit 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012" y="1343675"/>
            <a:ext cx="73905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a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copy of this deck. Don’t save over the original!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Make sure you have Visual Studio 2013 Premium or Ultimate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installed.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Go to the Storyboarding tab and open the Storyboard Shapes panel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Import Shapes and add the latest shapes (*.</a:t>
            </a:r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sbsx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file, located in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Storyboard shapes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folder.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“Controls shapes for UWP apps” should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appear in your Storyboard Shapes panel.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device frames. Most universal apps will need to show UI across all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Turn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 Guides from the View tab. Your UI should fit within these bounds, though it can scroll off the bottom.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Drag controls and patterns from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Storyboard Shapes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device 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frames.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sure to keep the device frame on the top of the layers so that controls do not overlap. (Labeled “KEEP ON TOP (XXXXX Frame)”)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After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you’ve created your screens, you can export individual slides by choosing “save as”, selecting PNG as the type, and choosing “just this one” when prompted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CONTROLS"/>
          <p:cNvSpPr txBox="1"/>
          <p:nvPr/>
        </p:nvSpPr>
        <p:spPr>
          <a:xfrm>
            <a:off x="494795" y="560605"/>
            <a:ext cx="303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the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658" y="3637885"/>
            <a:ext cx="150495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3658" y="2834425"/>
            <a:ext cx="399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HELPFUL TIP:</a:t>
            </a:r>
          </a:p>
          <a:p>
            <a:r>
              <a:rPr lang="en-US" sz="1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Did you know PowerPoint had a layer panel? You can find it under the Editing group in the Home tab.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443" y="3637885"/>
            <a:ext cx="2362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1012" y="1343675"/>
            <a:ext cx="7394333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 type styles and color swatches on slide 5. </a:t>
            </a:r>
          </a:p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guidance on how to put together Windows UI, see </a:t>
            </a:r>
            <a:r>
              <a: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UWP app design guidelines PDF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 NOTE ABOUT CONTROLS &amp; ELEMENTS</a:t>
            </a:r>
          </a:p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Controls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are pieces of UI that are supplied for free by the platform. </a:t>
            </a:r>
          </a:p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are common patterns provided as guidance from design and are not built into the XAML framework.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ROLS"/>
          <p:cNvSpPr txBox="1"/>
          <p:nvPr/>
        </p:nvSpPr>
        <p:spPr>
          <a:xfrm>
            <a:off x="494795" y="560605"/>
            <a:ext cx="147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013" y="1343675"/>
            <a:ext cx="485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 and paste these text elements into your comps to conform to the standard type styles.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ROLS"/>
          <p:cNvSpPr txBox="1"/>
          <p:nvPr/>
        </p:nvSpPr>
        <p:spPr>
          <a:xfrm>
            <a:off x="494795" y="560605"/>
            <a:ext cx="1558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eader"/>
          <p:cNvSpPr txBox="1"/>
          <p:nvPr/>
        </p:nvSpPr>
        <p:spPr>
          <a:xfrm>
            <a:off x="494795" y="2165683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header"/>
          <p:cNvSpPr txBox="1"/>
          <p:nvPr/>
        </p:nvSpPr>
        <p:spPr>
          <a:xfrm>
            <a:off x="494795" y="3148294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511012" y="39462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ubtitle"/>
          <p:cNvSpPr txBox="1"/>
          <p:nvPr/>
        </p:nvSpPr>
        <p:spPr>
          <a:xfrm>
            <a:off x="511012" y="4590296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se"/>
          <p:cNvSpPr txBox="1"/>
          <p:nvPr/>
        </p:nvSpPr>
        <p:spPr>
          <a:xfrm>
            <a:off x="494795" y="5172798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Body"/>
          <p:cNvSpPr txBox="1"/>
          <p:nvPr/>
        </p:nvSpPr>
        <p:spPr>
          <a:xfrm>
            <a:off x="511012" y="5678355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0" name="Caption"/>
          <p:cNvSpPr txBox="1"/>
          <p:nvPr/>
        </p:nvSpPr>
        <p:spPr>
          <a:xfrm>
            <a:off x="494795" y="618391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4671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012" y="1339444"/>
            <a:ext cx="1106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 Note: These are light theme values.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219" y="2533142"/>
            <a:ext cx="457201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6675" y="2607853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6422" y="2528165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5116" y="2602876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3369" y="2525444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2063" y="260015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7422" y="2525444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0877" y="260015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BaseMediumHigh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21471" y="2525444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84927" y="260015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BaseHigh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3219" y="3261193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6675" y="3335904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9755" y="3264340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8449" y="3339051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3808" y="3264340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02500" y="3339051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ListAccentLow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7859" y="3264340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51315" y="3339051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ListAccentMedium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31910" y="3264340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095367" y="3339051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ListAccentHigh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0734" y="3989244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09427" y="4063955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92507" y="3993858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1200" y="4068569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ChromeMediumLow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80612" y="3990366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44067" y="4065077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95253" y="4065077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ChromeMedium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36559" y="3990364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6637" y="191412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2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3100" y="5698649"/>
            <a:ext cx="4572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46082" y="5773360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ChromeWhite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33370" y="5698649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592063" y="5773360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ChromeBlackHigh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12" y="5141034"/>
            <a:ext cx="2013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  <a:endParaRPr lang="en-US" sz="12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66463" y="9022133"/>
            <a:ext cx="311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*based on user-selected accent color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3811" y="5693178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7268" y="5767889"/>
            <a:ext cx="178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Accent*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ROLS"/>
          <p:cNvSpPr txBox="1"/>
          <p:nvPr/>
        </p:nvSpPr>
        <p:spPr>
          <a:xfrm>
            <a:off x="494795" y="56060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91365" y="7631815"/>
            <a:ext cx="311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*based on user-selected accent color</a:t>
            </a:r>
          </a:p>
        </p:txBody>
      </p:sp>
    </p:spTree>
    <p:extLst>
      <p:ext uri="{BB962C8B-B14F-4D97-AF65-F5344CB8AC3E}">
        <p14:creationId xmlns:p14="http://schemas.microsoft.com/office/powerpoint/2010/main" val="257220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4826"/>
            <a:ext cx="13000000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9d26d1d5-d13d-4e5e-83e0-4881d4a2a748" Revision="1" Stencil="System.MyShapes" StencilVersion="1.0"/>
</Control>
</file>

<file path=customXml/itemProps1.xml><?xml version="1.0" encoding="utf-8"?>
<ds:datastoreItem xmlns:ds="http://schemas.openxmlformats.org/officeDocument/2006/customXml" ds:itemID="{6FD99F48-14ED-4DED-A49B-D74473A2D32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491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Turk (Aquent LLC)</dc:creator>
  <cp:lastModifiedBy>Mike Jacobs</cp:lastModifiedBy>
  <cp:revision>58</cp:revision>
  <dcterms:created xsi:type="dcterms:W3CDTF">2014-10-28T00:59:27Z</dcterms:created>
  <dcterms:modified xsi:type="dcterms:W3CDTF">2016-04-05T20:09:01Z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