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D1C56-0822-43DD-A0ED-ED2EA5F6F403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AAA9B-C0E0-4686-9DD0-38F91B9346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1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AAA9B-C0E0-4686-9DD0-38F91B9346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0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3593-F3A0-3681-F0C2-A2FC6D97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27965B-B138-9B6C-04E8-B04A7FF9F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C864A-26A1-4B1E-E192-E5F68F4D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86626-46E1-82D5-281D-6F9CA798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FE6D35-F08C-139D-E950-EC3FE741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15DE7-C499-48D9-43A8-6878833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99E824-98D2-3AD6-AE00-CE0E580A0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AA416-C892-CEA6-070C-EC6BA69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9F040-140E-6479-1025-377A83C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88BAF-C6FE-1886-47AF-5DF8C6F2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1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AB5A28-F608-CAFE-186F-7E27E8A96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C48512-DAB5-459A-AA1C-6CE8C32B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19804-1B3C-2724-0121-149AB6E8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94712-7698-1811-8601-082DB0EA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FAF8F-94DC-128F-0828-DEB469EB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6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63E6C-E2AF-F77A-B523-B8502ADB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9BFC-9343-5594-904C-10D59561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ADBBC-0E2C-4CAE-F048-D407AF36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674AA-7276-853E-36FC-1C789377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3755C-81B4-BA71-7339-5EA70D3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5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B12A3-918D-A128-580C-AD9B61A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A487C-C640-9AD1-A86F-CA62E123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62BAF-0FAE-1D8D-9C0E-BF37EEF3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9BC90-8701-7082-36F2-5ED999AB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486E5-40CE-27DC-8E2E-5BEBE7CA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6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E7362-B598-3E06-A10F-9B68897C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465A0-A551-5CFF-E955-5DA472B70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849A32-F500-4C4D-4E7A-9E5F10FB8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E70101-EFEB-F549-550E-E6849782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2FE6CD-E805-B758-0F1A-14A476A7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AB55BF-9720-2649-095D-CC975FEF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8AF1-9444-DA39-5EB5-8B5AC9CB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34FDB7-900D-3EBB-F579-54C30CC81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D227C8-C88A-48C5-057C-0BF7C785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126938-B48D-3A65-519A-5B72E8ED1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21AB44-AD87-C271-1A74-38CED2560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13CB4C-954C-86D8-7E35-594F7BA9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26410B-1690-CDAF-94E6-6B3EC654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0ABC5-AE7B-B727-662B-977E12C3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23A56-EBEA-740B-B899-F1D4ADEA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404970-3311-558F-E220-D56476B3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A810A0-487C-6501-F925-AB8DE1F1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131B7-8EB9-FBD2-D20A-7A785681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70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D69E90-23D5-0A87-2476-3D14E659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FD30A1-37C0-7AEE-DD17-5AAF179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CEB01B-6D6C-DCBF-3770-2CC2EACA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D6C5B-3450-7398-5FC7-B9178BD0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DDDAE-786D-E4D9-7E50-DC430C84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FF36B5-F9FC-A519-3F4C-A9B479DA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E93984-118C-465B-D439-54DE2398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42CC45-C334-2F9E-9025-ADB04C22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8778CB-C633-1136-0E1A-64EB81C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6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B973C-3963-9B66-2CBA-54F4780C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36337-4FDB-6A58-0925-96C54C59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340596-7176-4E2C-69FE-86740C83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7E677-8B3E-BE17-9E41-2DE4E434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103CFB-79C1-285B-492B-3B51804C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B6F834-3AA6-8DD0-D3D8-01C5F5B2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7E1F76-D939-C40B-C704-BDA88AF8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FD890A-CE54-E66D-131D-484475AA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BC776-73A5-426E-FEF5-4363ADCD2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DAB86-3353-42E3-95C7-5B4AF913ABE4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584B2-0F95-EA2F-7CAD-2CAAEE954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896ED-4E15-2BE3-23D0-05F34BCEA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00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image" Target="../media/image15.svg"/><Relationship Id="rId26" Type="http://schemas.openxmlformats.org/officeDocument/2006/relationships/image" Target="../media/image23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2.jpe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30841-8314-9457-591E-11888AAD8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inkedin, network, linkedin logo ">
            <a:extLst>
              <a:ext uri="{FF2B5EF4-FFF2-40B4-BE49-F238E27FC236}">
                <a16:creationId xmlns:a16="http://schemas.microsoft.com/office/drawing/2014/main" id="{D5200FF9-10BE-1BC8-EC03-2D04ADF50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4" y="17341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plication, cv, job, resume ">
            <a:extLst>
              <a:ext uri="{FF2B5EF4-FFF2-40B4-BE49-F238E27FC236}">
                <a16:creationId xmlns:a16="http://schemas.microsoft.com/office/drawing/2014/main" id="{EE866C5D-A579-B4B4-146B-BF8BF49E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77" y="10767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pplication, cv, job, resume ">
            <a:extLst>
              <a:ext uri="{FF2B5EF4-FFF2-40B4-BE49-F238E27FC236}">
                <a16:creationId xmlns:a16="http://schemas.microsoft.com/office/drawing/2014/main" id="{5B092CF9-D550-B0E3-435B-69F79A84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2" y="11245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pplication, cv, job, resume ">
            <a:extLst>
              <a:ext uri="{FF2B5EF4-FFF2-40B4-BE49-F238E27FC236}">
                <a16:creationId xmlns:a16="http://schemas.microsoft.com/office/drawing/2014/main" id="{EECB9ADE-8E05-8B49-0D98-22044F50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4" y="10771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pplication, cv, job, resume ">
            <a:extLst>
              <a:ext uri="{FF2B5EF4-FFF2-40B4-BE49-F238E27FC236}">
                <a16:creationId xmlns:a16="http://schemas.microsoft.com/office/drawing/2014/main" id="{9FA330D1-3B89-DBC9-0D2C-727A560A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7" y="10767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9C9C352A-7754-5251-0E80-8494E93D1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30" y="1807597"/>
            <a:ext cx="1608165" cy="90459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A3164F4-2E30-47E2-1596-CA571C9A70F0}"/>
              </a:ext>
            </a:extLst>
          </p:cNvPr>
          <p:cNvSpPr/>
          <p:nvPr/>
        </p:nvSpPr>
        <p:spPr>
          <a:xfrm>
            <a:off x="68236" y="840477"/>
            <a:ext cx="2680139" cy="1787294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31B03E89-278C-5002-4A77-19ABA7AFE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8399" y="917393"/>
            <a:ext cx="1329675" cy="1329675"/>
          </a:xfrm>
          <a:prstGeom prst="rect">
            <a:avLst/>
          </a:prstGeom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0977BE4-22A4-BEF9-0619-1B07B03D6E7F}"/>
              </a:ext>
            </a:extLst>
          </p:cNvPr>
          <p:cNvCxnSpPr>
            <a:cxnSpLocks/>
          </p:cNvCxnSpPr>
          <p:nvPr/>
        </p:nvCxnSpPr>
        <p:spPr>
          <a:xfrm>
            <a:off x="3416554" y="1717287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>
            <a:extLst>
              <a:ext uri="{FF2B5EF4-FFF2-40B4-BE49-F238E27FC236}">
                <a16:creationId xmlns:a16="http://schemas.microsoft.com/office/drawing/2014/main" id="{FAE07038-9FE2-FE1E-B784-B025679ED14F}"/>
              </a:ext>
            </a:extLst>
          </p:cNvPr>
          <p:cNvCxnSpPr>
            <a:cxnSpLocks/>
          </p:cNvCxnSpPr>
          <p:nvPr/>
        </p:nvCxnSpPr>
        <p:spPr>
          <a:xfrm>
            <a:off x="3223673" y="1715717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5C198C48-13A4-EA39-4FFE-67A7CA1F2610}"/>
              </a:ext>
            </a:extLst>
          </p:cNvPr>
          <p:cNvCxnSpPr>
            <a:cxnSpLocks/>
          </p:cNvCxnSpPr>
          <p:nvPr/>
        </p:nvCxnSpPr>
        <p:spPr>
          <a:xfrm>
            <a:off x="3056986" y="1716934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75B0D6EC-8E6C-9D20-CEFF-F4641CD429FC}"/>
              </a:ext>
            </a:extLst>
          </p:cNvPr>
          <p:cNvCxnSpPr>
            <a:cxnSpLocks/>
          </p:cNvCxnSpPr>
          <p:nvPr/>
        </p:nvCxnSpPr>
        <p:spPr>
          <a:xfrm>
            <a:off x="2899822" y="171217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>
            <a:extLst>
              <a:ext uri="{FF2B5EF4-FFF2-40B4-BE49-F238E27FC236}">
                <a16:creationId xmlns:a16="http://schemas.microsoft.com/office/drawing/2014/main" id="{378BEB48-3181-FF18-9787-0AE72A986CB9}"/>
              </a:ext>
            </a:extLst>
          </p:cNvPr>
          <p:cNvCxnSpPr>
            <a:cxnSpLocks/>
          </p:cNvCxnSpPr>
          <p:nvPr/>
        </p:nvCxnSpPr>
        <p:spPr>
          <a:xfrm>
            <a:off x="2748375" y="1715717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Image 1057" descr="Une image contenant capture d’écran, symbole, Graphique, clipart&#10;&#10;Description générée automatiquement">
            <a:extLst>
              <a:ext uri="{FF2B5EF4-FFF2-40B4-BE49-F238E27FC236}">
                <a16:creationId xmlns:a16="http://schemas.microsoft.com/office/drawing/2014/main" id="{71CF9BB9-7F7D-C45F-8FED-66E2792E0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08" y="2733244"/>
            <a:ext cx="680360" cy="680360"/>
          </a:xfrm>
          <a:prstGeom prst="rect">
            <a:avLst/>
          </a:prstGeom>
        </p:spPr>
      </p:pic>
      <p:pic>
        <p:nvPicPr>
          <p:cNvPr id="1065" name="Picture 12">
            <a:extLst>
              <a:ext uri="{FF2B5EF4-FFF2-40B4-BE49-F238E27FC236}">
                <a16:creationId xmlns:a16="http://schemas.microsoft.com/office/drawing/2014/main" id="{DCB6B84B-9C9D-88DD-AD5E-1706F595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41" y="1171632"/>
            <a:ext cx="2160462" cy="10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Graphique 1065">
            <a:extLst>
              <a:ext uri="{FF2B5EF4-FFF2-40B4-BE49-F238E27FC236}">
                <a16:creationId xmlns:a16="http://schemas.microsoft.com/office/drawing/2014/main" id="{B613DE82-550B-AD87-C11F-1861835CF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3091" y="2279321"/>
            <a:ext cx="1801318" cy="661034"/>
          </a:xfrm>
          <a:prstGeom prst="rect">
            <a:avLst/>
          </a:prstGeom>
        </p:spPr>
      </p:pic>
      <p:cxnSp>
        <p:nvCxnSpPr>
          <p:cNvPr id="1071" name="Connecteur droit avec flèche 1070">
            <a:extLst>
              <a:ext uri="{FF2B5EF4-FFF2-40B4-BE49-F238E27FC236}">
                <a16:creationId xmlns:a16="http://schemas.microsoft.com/office/drawing/2014/main" id="{7420CDCE-082F-B6CD-28B8-A9BE97CE1541}"/>
              </a:ext>
            </a:extLst>
          </p:cNvPr>
          <p:cNvCxnSpPr>
            <a:cxnSpLocks/>
          </p:cNvCxnSpPr>
          <p:nvPr/>
        </p:nvCxnSpPr>
        <p:spPr>
          <a:xfrm>
            <a:off x="6644640" y="1859280"/>
            <a:ext cx="0" cy="37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4" name="Connecteur droit avec flèche 1073">
            <a:extLst>
              <a:ext uri="{FF2B5EF4-FFF2-40B4-BE49-F238E27FC236}">
                <a16:creationId xmlns:a16="http://schemas.microsoft.com/office/drawing/2014/main" id="{B741E3C6-2861-6A9C-FC04-C7798A263F3B}"/>
              </a:ext>
            </a:extLst>
          </p:cNvPr>
          <p:cNvCxnSpPr/>
          <p:nvPr/>
        </p:nvCxnSpPr>
        <p:spPr>
          <a:xfrm flipV="1">
            <a:off x="6878047" y="1859280"/>
            <a:ext cx="0" cy="465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Connecteur droit 1075">
            <a:extLst>
              <a:ext uri="{FF2B5EF4-FFF2-40B4-BE49-F238E27FC236}">
                <a16:creationId xmlns:a16="http://schemas.microsoft.com/office/drawing/2014/main" id="{E2BF16B3-DFA2-BCFC-BFCE-B9FDB24C4631}"/>
              </a:ext>
            </a:extLst>
          </p:cNvPr>
          <p:cNvCxnSpPr>
            <a:cxnSpLocks/>
          </p:cNvCxnSpPr>
          <p:nvPr/>
        </p:nvCxnSpPr>
        <p:spPr>
          <a:xfrm>
            <a:off x="4573630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Connecteur droit 1076">
            <a:extLst>
              <a:ext uri="{FF2B5EF4-FFF2-40B4-BE49-F238E27FC236}">
                <a16:creationId xmlns:a16="http://schemas.microsoft.com/office/drawing/2014/main" id="{CABC752A-AA48-62DF-1BB8-341ACA43A109}"/>
              </a:ext>
            </a:extLst>
          </p:cNvPr>
          <p:cNvCxnSpPr>
            <a:cxnSpLocks/>
          </p:cNvCxnSpPr>
          <p:nvPr/>
        </p:nvCxnSpPr>
        <p:spPr>
          <a:xfrm>
            <a:off x="4789900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>
            <a:extLst>
              <a:ext uri="{FF2B5EF4-FFF2-40B4-BE49-F238E27FC236}">
                <a16:creationId xmlns:a16="http://schemas.microsoft.com/office/drawing/2014/main" id="{87B8ABDC-2844-5554-8C1B-82CCC0B059E3}"/>
              </a:ext>
            </a:extLst>
          </p:cNvPr>
          <p:cNvCxnSpPr>
            <a:cxnSpLocks/>
          </p:cNvCxnSpPr>
          <p:nvPr/>
        </p:nvCxnSpPr>
        <p:spPr>
          <a:xfrm>
            <a:off x="5013232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>
            <a:extLst>
              <a:ext uri="{FF2B5EF4-FFF2-40B4-BE49-F238E27FC236}">
                <a16:creationId xmlns:a16="http://schemas.microsoft.com/office/drawing/2014/main" id="{54C7A9A5-ACA9-F421-3562-7BDC4DF74E22}"/>
              </a:ext>
            </a:extLst>
          </p:cNvPr>
          <p:cNvCxnSpPr>
            <a:cxnSpLocks/>
          </p:cNvCxnSpPr>
          <p:nvPr/>
        </p:nvCxnSpPr>
        <p:spPr>
          <a:xfrm>
            <a:off x="5231225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Connecteur droit 1079">
            <a:extLst>
              <a:ext uri="{FF2B5EF4-FFF2-40B4-BE49-F238E27FC236}">
                <a16:creationId xmlns:a16="http://schemas.microsoft.com/office/drawing/2014/main" id="{6E33BB60-F118-A753-4C2C-737FA41F5EF9}"/>
              </a:ext>
            </a:extLst>
          </p:cNvPr>
          <p:cNvCxnSpPr>
            <a:cxnSpLocks/>
          </p:cNvCxnSpPr>
          <p:nvPr/>
        </p:nvCxnSpPr>
        <p:spPr>
          <a:xfrm>
            <a:off x="5443950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>
            <a:extLst>
              <a:ext uri="{FF2B5EF4-FFF2-40B4-BE49-F238E27FC236}">
                <a16:creationId xmlns:a16="http://schemas.microsoft.com/office/drawing/2014/main" id="{57409DB2-0290-FE2B-200B-96A93FB37190}"/>
              </a:ext>
            </a:extLst>
          </p:cNvPr>
          <p:cNvCxnSpPr>
            <a:cxnSpLocks/>
          </p:cNvCxnSpPr>
          <p:nvPr/>
        </p:nvCxnSpPr>
        <p:spPr>
          <a:xfrm>
            <a:off x="5661707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3" name="Picture 8">
            <a:extLst>
              <a:ext uri="{FF2B5EF4-FFF2-40B4-BE49-F238E27FC236}">
                <a16:creationId xmlns:a16="http://schemas.microsoft.com/office/drawing/2014/main" id="{2C9C7DA4-86BE-FF6C-9245-938519CB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02" y="783615"/>
            <a:ext cx="2788192" cy="14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6" name="Connecteur droit 1085">
            <a:extLst>
              <a:ext uri="{FF2B5EF4-FFF2-40B4-BE49-F238E27FC236}">
                <a16:creationId xmlns:a16="http://schemas.microsoft.com/office/drawing/2014/main" id="{18F82C38-1F30-CA2D-6726-19F11D5066C3}"/>
              </a:ext>
            </a:extLst>
          </p:cNvPr>
          <p:cNvCxnSpPr>
            <a:cxnSpLocks/>
          </p:cNvCxnSpPr>
          <p:nvPr/>
        </p:nvCxnSpPr>
        <p:spPr>
          <a:xfrm>
            <a:off x="7822168" y="1734124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cteur droit 1086">
            <a:extLst>
              <a:ext uri="{FF2B5EF4-FFF2-40B4-BE49-F238E27FC236}">
                <a16:creationId xmlns:a16="http://schemas.microsoft.com/office/drawing/2014/main" id="{2EC2F1EC-A68E-B0D8-3506-44383787CB2B}"/>
              </a:ext>
            </a:extLst>
          </p:cNvPr>
          <p:cNvCxnSpPr>
            <a:cxnSpLocks/>
          </p:cNvCxnSpPr>
          <p:nvPr/>
        </p:nvCxnSpPr>
        <p:spPr>
          <a:xfrm>
            <a:off x="7642597" y="1734124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Connecteur droit 1087">
            <a:extLst>
              <a:ext uri="{FF2B5EF4-FFF2-40B4-BE49-F238E27FC236}">
                <a16:creationId xmlns:a16="http://schemas.microsoft.com/office/drawing/2014/main" id="{2D8BE363-7720-9CF6-692D-7B356EB0A5BE}"/>
              </a:ext>
            </a:extLst>
          </p:cNvPr>
          <p:cNvCxnSpPr>
            <a:cxnSpLocks/>
          </p:cNvCxnSpPr>
          <p:nvPr/>
        </p:nvCxnSpPr>
        <p:spPr>
          <a:xfrm>
            <a:off x="7989930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Connecteur droit 1088">
            <a:extLst>
              <a:ext uri="{FF2B5EF4-FFF2-40B4-BE49-F238E27FC236}">
                <a16:creationId xmlns:a16="http://schemas.microsoft.com/office/drawing/2014/main" id="{DAD40A0B-C40F-4E16-1796-A5FC36F85FDE}"/>
              </a:ext>
            </a:extLst>
          </p:cNvPr>
          <p:cNvCxnSpPr>
            <a:cxnSpLocks/>
          </p:cNvCxnSpPr>
          <p:nvPr/>
        </p:nvCxnSpPr>
        <p:spPr>
          <a:xfrm>
            <a:off x="8174080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>
            <a:extLst>
              <a:ext uri="{FF2B5EF4-FFF2-40B4-BE49-F238E27FC236}">
                <a16:creationId xmlns:a16="http://schemas.microsoft.com/office/drawing/2014/main" id="{96F05325-723B-E00E-3FC6-582BB5FA8951}"/>
              </a:ext>
            </a:extLst>
          </p:cNvPr>
          <p:cNvCxnSpPr>
            <a:cxnSpLocks/>
          </p:cNvCxnSpPr>
          <p:nvPr/>
        </p:nvCxnSpPr>
        <p:spPr>
          <a:xfrm>
            <a:off x="8345530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cteur droit 1090">
            <a:extLst>
              <a:ext uri="{FF2B5EF4-FFF2-40B4-BE49-F238E27FC236}">
                <a16:creationId xmlns:a16="http://schemas.microsoft.com/office/drawing/2014/main" id="{B2DA3B53-E151-CB2C-4E3F-DAFA1C5DF802}"/>
              </a:ext>
            </a:extLst>
          </p:cNvPr>
          <p:cNvCxnSpPr>
            <a:cxnSpLocks/>
          </p:cNvCxnSpPr>
          <p:nvPr/>
        </p:nvCxnSpPr>
        <p:spPr>
          <a:xfrm>
            <a:off x="8516980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>
            <a:extLst>
              <a:ext uri="{FF2B5EF4-FFF2-40B4-BE49-F238E27FC236}">
                <a16:creationId xmlns:a16="http://schemas.microsoft.com/office/drawing/2014/main" id="{DDDA4988-2990-DF46-32D5-6B1F3C8FE35A}"/>
              </a:ext>
            </a:extLst>
          </p:cNvPr>
          <p:cNvCxnSpPr>
            <a:cxnSpLocks/>
          </p:cNvCxnSpPr>
          <p:nvPr/>
        </p:nvCxnSpPr>
        <p:spPr>
          <a:xfrm>
            <a:off x="8684233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4" name="Image 1093" descr="Une image contenant clipart, dessin humoristique, Graphique, conception&#10;&#10;Description générée automatiquement">
            <a:extLst>
              <a:ext uri="{FF2B5EF4-FFF2-40B4-BE49-F238E27FC236}">
                <a16:creationId xmlns:a16="http://schemas.microsoft.com/office/drawing/2014/main" id="{FDA13115-060E-4E6A-9F89-CBF36FD2F5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38" y="405863"/>
            <a:ext cx="570467" cy="570467"/>
          </a:xfrm>
          <a:prstGeom prst="rect">
            <a:avLst/>
          </a:prstGeom>
        </p:spPr>
      </p:pic>
      <p:cxnSp>
        <p:nvCxnSpPr>
          <p:cNvPr id="1096" name="Connecteur : en angle 1095">
            <a:extLst>
              <a:ext uri="{FF2B5EF4-FFF2-40B4-BE49-F238E27FC236}">
                <a16:creationId xmlns:a16="http://schemas.microsoft.com/office/drawing/2014/main" id="{183B6001-9EBF-7EB5-A469-E33C51233402}"/>
              </a:ext>
            </a:extLst>
          </p:cNvPr>
          <p:cNvCxnSpPr>
            <a:cxnSpLocks/>
          </p:cNvCxnSpPr>
          <p:nvPr/>
        </p:nvCxnSpPr>
        <p:spPr>
          <a:xfrm flipV="1">
            <a:off x="4014744" y="840477"/>
            <a:ext cx="437808" cy="41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 : en angle 1098">
            <a:extLst>
              <a:ext uri="{FF2B5EF4-FFF2-40B4-BE49-F238E27FC236}">
                <a16:creationId xmlns:a16="http://schemas.microsoft.com/office/drawing/2014/main" id="{BF4A249C-18DF-43C3-6A19-35F5FD9C5AC0}"/>
              </a:ext>
            </a:extLst>
          </p:cNvPr>
          <p:cNvCxnSpPr>
            <a:cxnSpLocks/>
          </p:cNvCxnSpPr>
          <p:nvPr/>
        </p:nvCxnSpPr>
        <p:spPr>
          <a:xfrm rot="5400000">
            <a:off x="3451599" y="2261310"/>
            <a:ext cx="501076" cy="442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Connecteur droit 1126">
            <a:extLst>
              <a:ext uri="{FF2B5EF4-FFF2-40B4-BE49-F238E27FC236}">
                <a16:creationId xmlns:a16="http://schemas.microsoft.com/office/drawing/2014/main" id="{EB0201E6-443C-DDB0-FE50-CFA60E318ADB}"/>
              </a:ext>
            </a:extLst>
          </p:cNvPr>
          <p:cNvCxnSpPr>
            <a:cxnSpLocks/>
            <a:stCxn id="1083" idx="2"/>
          </p:cNvCxnSpPr>
          <p:nvPr/>
        </p:nvCxnSpPr>
        <p:spPr>
          <a:xfrm>
            <a:off x="10192598" y="2232168"/>
            <a:ext cx="0" cy="20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9" name="Connecteur droit 1138">
            <a:extLst>
              <a:ext uri="{FF2B5EF4-FFF2-40B4-BE49-F238E27FC236}">
                <a16:creationId xmlns:a16="http://schemas.microsoft.com/office/drawing/2014/main" id="{EC9A2994-88B4-6EE4-19C3-4870BB5A0BC8}"/>
              </a:ext>
            </a:extLst>
          </p:cNvPr>
          <p:cNvCxnSpPr>
            <a:cxnSpLocks/>
          </p:cNvCxnSpPr>
          <p:nvPr/>
        </p:nvCxnSpPr>
        <p:spPr>
          <a:xfrm>
            <a:off x="10194294" y="2488219"/>
            <a:ext cx="0" cy="20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Connecteur droit 1139">
            <a:extLst>
              <a:ext uri="{FF2B5EF4-FFF2-40B4-BE49-F238E27FC236}">
                <a16:creationId xmlns:a16="http://schemas.microsoft.com/office/drawing/2014/main" id="{5E89C5AE-9973-80BB-1960-254A7867D4FC}"/>
              </a:ext>
            </a:extLst>
          </p:cNvPr>
          <p:cNvCxnSpPr>
            <a:cxnSpLocks/>
          </p:cNvCxnSpPr>
          <p:nvPr/>
        </p:nvCxnSpPr>
        <p:spPr>
          <a:xfrm>
            <a:off x="10192598" y="2707383"/>
            <a:ext cx="0" cy="140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1" name="Connecteur droit 1140">
            <a:extLst>
              <a:ext uri="{FF2B5EF4-FFF2-40B4-BE49-F238E27FC236}">
                <a16:creationId xmlns:a16="http://schemas.microsoft.com/office/drawing/2014/main" id="{18C68202-0A27-0D0B-32B1-744F81EED42A}"/>
              </a:ext>
            </a:extLst>
          </p:cNvPr>
          <p:cNvCxnSpPr>
            <a:cxnSpLocks/>
          </p:cNvCxnSpPr>
          <p:nvPr/>
        </p:nvCxnSpPr>
        <p:spPr>
          <a:xfrm>
            <a:off x="10190379" y="2910943"/>
            <a:ext cx="0" cy="20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2" name="Connecteur droit 1141">
            <a:extLst>
              <a:ext uri="{FF2B5EF4-FFF2-40B4-BE49-F238E27FC236}">
                <a16:creationId xmlns:a16="http://schemas.microsoft.com/office/drawing/2014/main" id="{3EFEC521-B105-1DFB-6B7A-7F4574AA0F0A}"/>
              </a:ext>
            </a:extLst>
          </p:cNvPr>
          <p:cNvCxnSpPr>
            <a:cxnSpLocks/>
          </p:cNvCxnSpPr>
          <p:nvPr/>
        </p:nvCxnSpPr>
        <p:spPr>
          <a:xfrm>
            <a:off x="10190379" y="3270250"/>
            <a:ext cx="2544" cy="14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>
            <a:extLst>
              <a:ext uri="{FF2B5EF4-FFF2-40B4-BE49-F238E27FC236}">
                <a16:creationId xmlns:a16="http://schemas.microsoft.com/office/drawing/2014/main" id="{D0317ADC-0C1F-893F-1096-52EE3950B4F9}"/>
              </a:ext>
            </a:extLst>
          </p:cNvPr>
          <p:cNvCxnSpPr/>
          <p:nvPr/>
        </p:nvCxnSpPr>
        <p:spPr>
          <a:xfrm flipH="1">
            <a:off x="10077450" y="3413604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7" name="Connecteur droit 1156">
            <a:extLst>
              <a:ext uri="{FF2B5EF4-FFF2-40B4-BE49-F238E27FC236}">
                <a16:creationId xmlns:a16="http://schemas.microsoft.com/office/drawing/2014/main" id="{1E799D04-F076-7575-7812-52FC8F5F7473}"/>
              </a:ext>
            </a:extLst>
          </p:cNvPr>
          <p:cNvCxnSpPr/>
          <p:nvPr/>
        </p:nvCxnSpPr>
        <p:spPr>
          <a:xfrm flipH="1">
            <a:off x="9920287" y="3413604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8" name="Connecteur droit 1157">
            <a:extLst>
              <a:ext uri="{FF2B5EF4-FFF2-40B4-BE49-F238E27FC236}">
                <a16:creationId xmlns:a16="http://schemas.microsoft.com/office/drawing/2014/main" id="{726B0868-6969-CD61-980F-3E8D69ACF489}"/>
              </a:ext>
            </a:extLst>
          </p:cNvPr>
          <p:cNvCxnSpPr/>
          <p:nvPr/>
        </p:nvCxnSpPr>
        <p:spPr>
          <a:xfrm flipH="1">
            <a:off x="9763125" y="3412495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9" name="Connecteur droit 1158">
            <a:extLst>
              <a:ext uri="{FF2B5EF4-FFF2-40B4-BE49-F238E27FC236}">
                <a16:creationId xmlns:a16="http://schemas.microsoft.com/office/drawing/2014/main" id="{92DD396A-0699-2DFF-2F70-3D0FF90E8A7D}"/>
              </a:ext>
            </a:extLst>
          </p:cNvPr>
          <p:cNvCxnSpPr/>
          <p:nvPr/>
        </p:nvCxnSpPr>
        <p:spPr>
          <a:xfrm flipH="1">
            <a:off x="9605963" y="3412495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Connecteur droit 1159">
            <a:extLst>
              <a:ext uri="{FF2B5EF4-FFF2-40B4-BE49-F238E27FC236}">
                <a16:creationId xmlns:a16="http://schemas.microsoft.com/office/drawing/2014/main" id="{AC9B05D5-EB19-3372-C7C8-E86BB91E665D}"/>
              </a:ext>
            </a:extLst>
          </p:cNvPr>
          <p:cNvCxnSpPr/>
          <p:nvPr/>
        </p:nvCxnSpPr>
        <p:spPr>
          <a:xfrm flipH="1">
            <a:off x="9420225" y="3412495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Connecteur droit 1160">
            <a:extLst>
              <a:ext uri="{FF2B5EF4-FFF2-40B4-BE49-F238E27FC236}">
                <a16:creationId xmlns:a16="http://schemas.microsoft.com/office/drawing/2014/main" id="{690BD165-7C81-A255-9BC9-ABF6A6ADFC50}"/>
              </a:ext>
            </a:extLst>
          </p:cNvPr>
          <p:cNvCxnSpPr/>
          <p:nvPr/>
        </p:nvCxnSpPr>
        <p:spPr>
          <a:xfrm flipH="1">
            <a:off x="9272588" y="341138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3" name="Connecteur droit 1162">
            <a:extLst>
              <a:ext uri="{FF2B5EF4-FFF2-40B4-BE49-F238E27FC236}">
                <a16:creationId xmlns:a16="http://schemas.microsoft.com/office/drawing/2014/main" id="{2C179BD1-0CD9-DF35-69E9-F7BD49C2001D}"/>
              </a:ext>
            </a:extLst>
          </p:cNvPr>
          <p:cNvCxnSpPr/>
          <p:nvPr/>
        </p:nvCxnSpPr>
        <p:spPr>
          <a:xfrm flipH="1">
            <a:off x="9120187" y="3415040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Connecteur droit 1163">
            <a:extLst>
              <a:ext uri="{FF2B5EF4-FFF2-40B4-BE49-F238E27FC236}">
                <a16:creationId xmlns:a16="http://schemas.microsoft.com/office/drawing/2014/main" id="{3FFC1AB5-5037-7818-E0E2-FD8BBD26D79F}"/>
              </a:ext>
            </a:extLst>
          </p:cNvPr>
          <p:cNvCxnSpPr/>
          <p:nvPr/>
        </p:nvCxnSpPr>
        <p:spPr>
          <a:xfrm flipH="1">
            <a:off x="8963025" y="341138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Connecteur droit 1172">
            <a:extLst>
              <a:ext uri="{FF2B5EF4-FFF2-40B4-BE49-F238E27FC236}">
                <a16:creationId xmlns:a16="http://schemas.microsoft.com/office/drawing/2014/main" id="{14C66C35-D591-66E4-2C4D-6A946FB73B42}"/>
              </a:ext>
            </a:extLst>
          </p:cNvPr>
          <p:cNvCxnSpPr>
            <a:cxnSpLocks/>
          </p:cNvCxnSpPr>
          <p:nvPr/>
        </p:nvCxnSpPr>
        <p:spPr>
          <a:xfrm>
            <a:off x="10190379" y="3126896"/>
            <a:ext cx="2544" cy="14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8" name="Picture 14" descr="Azure Data Lake Microsoft Azure Cloud Computing Png Clipart Analytics ...">
            <a:extLst>
              <a:ext uri="{FF2B5EF4-FFF2-40B4-BE49-F238E27FC236}">
                <a16:creationId xmlns:a16="http://schemas.microsoft.com/office/drawing/2014/main" id="{A2F6C1C3-28E2-9E32-907F-815299B7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74" y="2762983"/>
            <a:ext cx="1286541" cy="11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2" name="Connecteur droit 1181">
            <a:extLst>
              <a:ext uri="{FF2B5EF4-FFF2-40B4-BE49-F238E27FC236}">
                <a16:creationId xmlns:a16="http://schemas.microsoft.com/office/drawing/2014/main" id="{9DBD67CB-7631-8D11-21AF-3B7551E1F00E}"/>
              </a:ext>
            </a:extLst>
          </p:cNvPr>
          <p:cNvCxnSpPr/>
          <p:nvPr/>
        </p:nvCxnSpPr>
        <p:spPr>
          <a:xfrm flipH="1">
            <a:off x="7757636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3" name="Connecteur droit 1182">
            <a:extLst>
              <a:ext uri="{FF2B5EF4-FFF2-40B4-BE49-F238E27FC236}">
                <a16:creationId xmlns:a16="http://schemas.microsoft.com/office/drawing/2014/main" id="{B1CD3B3C-5B89-4BCC-5095-72B01DED168C}"/>
              </a:ext>
            </a:extLst>
          </p:cNvPr>
          <p:cNvCxnSpPr/>
          <p:nvPr/>
        </p:nvCxnSpPr>
        <p:spPr>
          <a:xfrm flipH="1">
            <a:off x="7626078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4" name="Connecteur droit 1183">
            <a:extLst>
              <a:ext uri="{FF2B5EF4-FFF2-40B4-BE49-F238E27FC236}">
                <a16:creationId xmlns:a16="http://schemas.microsoft.com/office/drawing/2014/main" id="{3FB8DCF0-BBB6-9351-F310-27B14D5A0CC2}"/>
              </a:ext>
            </a:extLst>
          </p:cNvPr>
          <p:cNvCxnSpPr/>
          <p:nvPr/>
        </p:nvCxnSpPr>
        <p:spPr>
          <a:xfrm flipH="1">
            <a:off x="7486378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5" name="Connecteur droit 1184">
            <a:extLst>
              <a:ext uri="{FF2B5EF4-FFF2-40B4-BE49-F238E27FC236}">
                <a16:creationId xmlns:a16="http://schemas.microsoft.com/office/drawing/2014/main" id="{57AAB544-FF06-A1E2-FE28-A23A12C28699}"/>
              </a:ext>
            </a:extLst>
          </p:cNvPr>
          <p:cNvCxnSpPr/>
          <p:nvPr/>
        </p:nvCxnSpPr>
        <p:spPr>
          <a:xfrm flipH="1">
            <a:off x="7346678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Connecteur droit 1185">
            <a:extLst>
              <a:ext uri="{FF2B5EF4-FFF2-40B4-BE49-F238E27FC236}">
                <a16:creationId xmlns:a16="http://schemas.microsoft.com/office/drawing/2014/main" id="{B48E42F4-00E5-18D3-ACF2-F1FC262DC137}"/>
              </a:ext>
            </a:extLst>
          </p:cNvPr>
          <p:cNvCxnSpPr/>
          <p:nvPr/>
        </p:nvCxnSpPr>
        <p:spPr>
          <a:xfrm flipH="1">
            <a:off x="7206978" y="3419172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Connecteur droit 1186">
            <a:extLst>
              <a:ext uri="{FF2B5EF4-FFF2-40B4-BE49-F238E27FC236}">
                <a16:creationId xmlns:a16="http://schemas.microsoft.com/office/drawing/2014/main" id="{4E7E85CA-18A2-3BD6-2AA8-03EFFD9675B3}"/>
              </a:ext>
            </a:extLst>
          </p:cNvPr>
          <p:cNvCxnSpPr/>
          <p:nvPr/>
        </p:nvCxnSpPr>
        <p:spPr>
          <a:xfrm flipH="1">
            <a:off x="7070453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8" name="Connecteur droit 1187">
            <a:extLst>
              <a:ext uri="{FF2B5EF4-FFF2-40B4-BE49-F238E27FC236}">
                <a16:creationId xmlns:a16="http://schemas.microsoft.com/office/drawing/2014/main" id="{F0EA488E-9EF7-826E-3C4F-BB6222B383A2}"/>
              </a:ext>
            </a:extLst>
          </p:cNvPr>
          <p:cNvCxnSpPr/>
          <p:nvPr/>
        </p:nvCxnSpPr>
        <p:spPr>
          <a:xfrm flipH="1">
            <a:off x="6930753" y="3419172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>
            <a:extLst>
              <a:ext uri="{FF2B5EF4-FFF2-40B4-BE49-F238E27FC236}">
                <a16:creationId xmlns:a16="http://schemas.microsoft.com/office/drawing/2014/main" id="{5BCEB447-278F-900C-9B1B-D54945549323}"/>
              </a:ext>
            </a:extLst>
          </p:cNvPr>
          <p:cNvCxnSpPr/>
          <p:nvPr/>
        </p:nvCxnSpPr>
        <p:spPr>
          <a:xfrm flipH="1">
            <a:off x="6802372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0" name="Connecteur droit 1189">
            <a:extLst>
              <a:ext uri="{FF2B5EF4-FFF2-40B4-BE49-F238E27FC236}">
                <a16:creationId xmlns:a16="http://schemas.microsoft.com/office/drawing/2014/main" id="{0A63824D-A822-8FFA-B889-F32A0534F3D6}"/>
              </a:ext>
            </a:extLst>
          </p:cNvPr>
          <p:cNvCxnSpPr/>
          <p:nvPr/>
        </p:nvCxnSpPr>
        <p:spPr>
          <a:xfrm flipH="1">
            <a:off x="6644640" y="3419172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1" name="Connecteur droit 1190">
            <a:extLst>
              <a:ext uri="{FF2B5EF4-FFF2-40B4-BE49-F238E27FC236}">
                <a16:creationId xmlns:a16="http://schemas.microsoft.com/office/drawing/2014/main" id="{FE52951C-E67C-FCED-BEA9-3BB14434A8B2}"/>
              </a:ext>
            </a:extLst>
          </p:cNvPr>
          <p:cNvCxnSpPr/>
          <p:nvPr/>
        </p:nvCxnSpPr>
        <p:spPr>
          <a:xfrm flipH="1">
            <a:off x="6500821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2" name="Connecteur droit 1191">
            <a:extLst>
              <a:ext uri="{FF2B5EF4-FFF2-40B4-BE49-F238E27FC236}">
                <a16:creationId xmlns:a16="http://schemas.microsoft.com/office/drawing/2014/main" id="{9144C3B6-90B5-A208-474E-2DD4A3A55B02}"/>
              </a:ext>
            </a:extLst>
          </p:cNvPr>
          <p:cNvCxnSpPr/>
          <p:nvPr/>
        </p:nvCxnSpPr>
        <p:spPr>
          <a:xfrm flipH="1">
            <a:off x="6362428" y="3419172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3" name="Connecteur droit 1192">
            <a:extLst>
              <a:ext uri="{FF2B5EF4-FFF2-40B4-BE49-F238E27FC236}">
                <a16:creationId xmlns:a16="http://schemas.microsoft.com/office/drawing/2014/main" id="{A6403163-A598-7D5C-00C1-EEC53E109C52}"/>
              </a:ext>
            </a:extLst>
          </p:cNvPr>
          <p:cNvCxnSpPr/>
          <p:nvPr/>
        </p:nvCxnSpPr>
        <p:spPr>
          <a:xfrm flipH="1">
            <a:off x="6211615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4" name="Connecteur droit 1193">
            <a:extLst>
              <a:ext uri="{FF2B5EF4-FFF2-40B4-BE49-F238E27FC236}">
                <a16:creationId xmlns:a16="http://schemas.microsoft.com/office/drawing/2014/main" id="{2942D49E-5AC2-117B-EEF6-08F8EF538D02}"/>
              </a:ext>
            </a:extLst>
          </p:cNvPr>
          <p:cNvCxnSpPr/>
          <p:nvPr/>
        </p:nvCxnSpPr>
        <p:spPr>
          <a:xfrm flipH="1">
            <a:off x="6039535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>
            <a:extLst>
              <a:ext uri="{FF2B5EF4-FFF2-40B4-BE49-F238E27FC236}">
                <a16:creationId xmlns:a16="http://schemas.microsoft.com/office/drawing/2014/main" id="{25E7BEC8-8807-50FA-AE1B-2D7F9F7AF8FE}"/>
              </a:ext>
            </a:extLst>
          </p:cNvPr>
          <p:cNvCxnSpPr/>
          <p:nvPr/>
        </p:nvCxnSpPr>
        <p:spPr>
          <a:xfrm flipH="1">
            <a:off x="5873478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4" name="Image 1203" descr="Une image contenant symbole, flocon de neige, Symétrie, conception&#10;&#10;Description générée automatiquement">
            <a:extLst>
              <a:ext uri="{FF2B5EF4-FFF2-40B4-BE49-F238E27FC236}">
                <a16:creationId xmlns:a16="http://schemas.microsoft.com/office/drawing/2014/main" id="{F8E894F5-D6AB-902F-BA1E-0EF26304C9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66" y="5216122"/>
            <a:ext cx="978678" cy="978678"/>
          </a:xfrm>
          <a:prstGeom prst="rect">
            <a:avLst/>
          </a:prstGeom>
        </p:spPr>
      </p:pic>
      <p:pic>
        <p:nvPicPr>
          <p:cNvPr id="1208" name="Graphique 1207">
            <a:extLst>
              <a:ext uri="{FF2B5EF4-FFF2-40B4-BE49-F238E27FC236}">
                <a16:creationId xmlns:a16="http://schemas.microsoft.com/office/drawing/2014/main" id="{1CCEA23A-316B-8CCB-7E4B-2135D07EA7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71982" y="6289371"/>
            <a:ext cx="1156704" cy="443288"/>
          </a:xfrm>
          <a:prstGeom prst="rect">
            <a:avLst/>
          </a:prstGeom>
        </p:spPr>
      </p:pic>
      <p:pic>
        <p:nvPicPr>
          <p:cNvPr id="1214" name="Picture 2" descr="Pinecone Icon Logo Vector">
            <a:extLst>
              <a:ext uri="{FF2B5EF4-FFF2-40B4-BE49-F238E27FC236}">
                <a16:creationId xmlns:a16="http://schemas.microsoft.com/office/drawing/2014/main" id="{C0C8C6B3-3848-F6D0-5AB7-0EA83A2D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7" y="5134425"/>
            <a:ext cx="900101" cy="100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9" name="Connecteur droit 1218">
            <a:extLst>
              <a:ext uri="{FF2B5EF4-FFF2-40B4-BE49-F238E27FC236}">
                <a16:creationId xmlns:a16="http://schemas.microsoft.com/office/drawing/2014/main" id="{86FB853A-5AEA-3E48-94D1-983DA308A948}"/>
              </a:ext>
            </a:extLst>
          </p:cNvPr>
          <p:cNvCxnSpPr>
            <a:cxnSpLocks/>
          </p:cNvCxnSpPr>
          <p:nvPr/>
        </p:nvCxnSpPr>
        <p:spPr>
          <a:xfrm>
            <a:off x="4724274" y="4039280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2" name="Connecteur droit 1231">
            <a:extLst>
              <a:ext uri="{FF2B5EF4-FFF2-40B4-BE49-F238E27FC236}">
                <a16:creationId xmlns:a16="http://schemas.microsoft.com/office/drawing/2014/main" id="{BDD53C87-63F9-A2A8-CAAF-54189C47C5E4}"/>
              </a:ext>
            </a:extLst>
          </p:cNvPr>
          <p:cNvCxnSpPr>
            <a:cxnSpLocks/>
          </p:cNvCxnSpPr>
          <p:nvPr/>
        </p:nvCxnSpPr>
        <p:spPr>
          <a:xfrm>
            <a:off x="4724274" y="4206647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Connecteur droit 1232">
            <a:extLst>
              <a:ext uri="{FF2B5EF4-FFF2-40B4-BE49-F238E27FC236}">
                <a16:creationId xmlns:a16="http://schemas.microsoft.com/office/drawing/2014/main" id="{0EC9C299-C9D1-7C7E-FB73-0F41ADAECA29}"/>
              </a:ext>
            </a:extLst>
          </p:cNvPr>
          <p:cNvCxnSpPr>
            <a:cxnSpLocks/>
          </p:cNvCxnSpPr>
          <p:nvPr/>
        </p:nvCxnSpPr>
        <p:spPr>
          <a:xfrm>
            <a:off x="4724274" y="4359047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>
            <a:extLst>
              <a:ext uri="{FF2B5EF4-FFF2-40B4-BE49-F238E27FC236}">
                <a16:creationId xmlns:a16="http://schemas.microsoft.com/office/drawing/2014/main" id="{70637CC4-C2A0-31C9-0D2C-EC503DDA6ECC}"/>
              </a:ext>
            </a:extLst>
          </p:cNvPr>
          <p:cNvCxnSpPr>
            <a:cxnSpLocks/>
          </p:cNvCxnSpPr>
          <p:nvPr/>
        </p:nvCxnSpPr>
        <p:spPr>
          <a:xfrm>
            <a:off x="4733673" y="4540051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5" name="Connecteur droit 1234">
            <a:extLst>
              <a:ext uri="{FF2B5EF4-FFF2-40B4-BE49-F238E27FC236}">
                <a16:creationId xmlns:a16="http://schemas.microsoft.com/office/drawing/2014/main" id="{4E7F35E2-52A9-D8D4-96A0-D72DD6D06DBC}"/>
              </a:ext>
            </a:extLst>
          </p:cNvPr>
          <p:cNvCxnSpPr>
            <a:cxnSpLocks/>
          </p:cNvCxnSpPr>
          <p:nvPr/>
        </p:nvCxnSpPr>
        <p:spPr>
          <a:xfrm>
            <a:off x="4738309" y="4732563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Connecteur droit 1235">
            <a:extLst>
              <a:ext uri="{FF2B5EF4-FFF2-40B4-BE49-F238E27FC236}">
                <a16:creationId xmlns:a16="http://schemas.microsoft.com/office/drawing/2014/main" id="{09F5E3C2-62DB-93AB-D308-8AF1125ADB12}"/>
              </a:ext>
            </a:extLst>
          </p:cNvPr>
          <p:cNvCxnSpPr>
            <a:cxnSpLocks/>
          </p:cNvCxnSpPr>
          <p:nvPr/>
        </p:nvCxnSpPr>
        <p:spPr>
          <a:xfrm>
            <a:off x="4733673" y="4892447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>
            <a:extLst>
              <a:ext uri="{FF2B5EF4-FFF2-40B4-BE49-F238E27FC236}">
                <a16:creationId xmlns:a16="http://schemas.microsoft.com/office/drawing/2014/main" id="{A8FB2D60-7AD0-C25E-7EA6-9A1DEC3C542A}"/>
              </a:ext>
            </a:extLst>
          </p:cNvPr>
          <p:cNvCxnSpPr>
            <a:cxnSpLocks/>
          </p:cNvCxnSpPr>
          <p:nvPr/>
        </p:nvCxnSpPr>
        <p:spPr>
          <a:xfrm>
            <a:off x="4733673" y="5035827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Connecteur droit 1239">
            <a:extLst>
              <a:ext uri="{FF2B5EF4-FFF2-40B4-BE49-F238E27FC236}">
                <a16:creationId xmlns:a16="http://schemas.microsoft.com/office/drawing/2014/main" id="{E0F8F96A-E875-C2A3-F9AF-DF592C34F3CE}"/>
              </a:ext>
            </a:extLst>
          </p:cNvPr>
          <p:cNvCxnSpPr/>
          <p:nvPr/>
        </p:nvCxnSpPr>
        <p:spPr>
          <a:xfrm flipH="1">
            <a:off x="4090637" y="5664173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Connecteur droit 1241">
            <a:extLst>
              <a:ext uri="{FF2B5EF4-FFF2-40B4-BE49-F238E27FC236}">
                <a16:creationId xmlns:a16="http://schemas.microsoft.com/office/drawing/2014/main" id="{CE772F48-82FF-508C-5EFC-C247EF3070CE}"/>
              </a:ext>
            </a:extLst>
          </p:cNvPr>
          <p:cNvCxnSpPr/>
          <p:nvPr/>
        </p:nvCxnSpPr>
        <p:spPr>
          <a:xfrm flipH="1">
            <a:off x="3956255" y="5664953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Connecteur droit 1242">
            <a:extLst>
              <a:ext uri="{FF2B5EF4-FFF2-40B4-BE49-F238E27FC236}">
                <a16:creationId xmlns:a16="http://schemas.microsoft.com/office/drawing/2014/main" id="{59D048B0-9B1A-C05E-2992-C81880A5921F}"/>
              </a:ext>
            </a:extLst>
          </p:cNvPr>
          <p:cNvCxnSpPr/>
          <p:nvPr/>
        </p:nvCxnSpPr>
        <p:spPr>
          <a:xfrm flipH="1">
            <a:off x="3817168" y="5664173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4" name="Connecteur droit 1243">
            <a:extLst>
              <a:ext uri="{FF2B5EF4-FFF2-40B4-BE49-F238E27FC236}">
                <a16:creationId xmlns:a16="http://schemas.microsoft.com/office/drawing/2014/main" id="{D1ED2A72-61D5-4BD5-385A-9118F39FEBE9}"/>
              </a:ext>
            </a:extLst>
          </p:cNvPr>
          <p:cNvCxnSpPr/>
          <p:nvPr/>
        </p:nvCxnSpPr>
        <p:spPr>
          <a:xfrm flipH="1">
            <a:off x="3682018" y="5662599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3" name="Picture 36" descr="Postgres Logo">
            <a:extLst>
              <a:ext uri="{FF2B5EF4-FFF2-40B4-BE49-F238E27FC236}">
                <a16:creationId xmlns:a16="http://schemas.microsoft.com/office/drawing/2014/main" id="{00404415-A407-7866-B053-CD7DE2FA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76" y="3817938"/>
            <a:ext cx="722113" cy="72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0" name="Connecteur droit 1279">
            <a:extLst>
              <a:ext uri="{FF2B5EF4-FFF2-40B4-BE49-F238E27FC236}">
                <a16:creationId xmlns:a16="http://schemas.microsoft.com/office/drawing/2014/main" id="{CDBE2ACA-C6F0-C3B0-01D7-F19C6C9CCA3A}"/>
              </a:ext>
            </a:extLst>
          </p:cNvPr>
          <p:cNvCxnSpPr>
            <a:cxnSpLocks/>
          </p:cNvCxnSpPr>
          <p:nvPr/>
        </p:nvCxnSpPr>
        <p:spPr>
          <a:xfrm flipH="1">
            <a:off x="3550738" y="3920870"/>
            <a:ext cx="119813" cy="86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0" name="Image 1289">
            <a:extLst>
              <a:ext uri="{FF2B5EF4-FFF2-40B4-BE49-F238E27FC236}">
                <a16:creationId xmlns:a16="http://schemas.microsoft.com/office/drawing/2014/main" id="{D006C47B-8E43-EE69-4CBB-8C2426CA3D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287" y="209870"/>
            <a:ext cx="609524" cy="609524"/>
          </a:xfrm>
          <a:prstGeom prst="rect">
            <a:avLst/>
          </a:prstGeom>
        </p:spPr>
      </p:pic>
      <p:cxnSp>
        <p:nvCxnSpPr>
          <p:cNvPr id="1292" name="Connecteur droit avec flèche 1291">
            <a:extLst>
              <a:ext uri="{FF2B5EF4-FFF2-40B4-BE49-F238E27FC236}">
                <a16:creationId xmlns:a16="http://schemas.microsoft.com/office/drawing/2014/main" id="{5746410F-32E2-573C-886B-2BCBBA1C93DA}"/>
              </a:ext>
            </a:extLst>
          </p:cNvPr>
          <p:cNvCxnSpPr>
            <a:cxnSpLocks/>
            <a:endCxn id="1083" idx="0"/>
          </p:cNvCxnSpPr>
          <p:nvPr/>
        </p:nvCxnSpPr>
        <p:spPr>
          <a:xfrm flipV="1">
            <a:off x="10190379" y="783615"/>
            <a:ext cx="2219" cy="388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5" name="Image 1294" descr="Une image contenant Graphique, Police, symbole, rouge&#10;&#10;Description générée automatiquement">
            <a:extLst>
              <a:ext uri="{FF2B5EF4-FFF2-40B4-BE49-F238E27FC236}">
                <a16:creationId xmlns:a16="http://schemas.microsoft.com/office/drawing/2014/main" id="{0286C07B-06B0-7003-66F4-847E4FF7FE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4575"/>
            <a:ext cx="572740" cy="572740"/>
          </a:xfrm>
          <a:prstGeom prst="rect">
            <a:avLst/>
          </a:prstGeom>
        </p:spPr>
      </p:pic>
      <p:pic>
        <p:nvPicPr>
          <p:cNvPr id="1297" name="Image 1296">
            <a:extLst>
              <a:ext uri="{FF2B5EF4-FFF2-40B4-BE49-F238E27FC236}">
                <a16:creationId xmlns:a16="http://schemas.microsoft.com/office/drawing/2014/main" id="{5AC65F1F-52A1-2E38-49BE-4228607847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82" y="5359411"/>
            <a:ext cx="609524" cy="609524"/>
          </a:xfrm>
          <a:prstGeom prst="rect">
            <a:avLst/>
          </a:prstGeom>
        </p:spPr>
      </p:pic>
      <p:cxnSp>
        <p:nvCxnSpPr>
          <p:cNvPr id="1299" name="Connecteur droit avec flèche 1298">
            <a:extLst>
              <a:ext uri="{FF2B5EF4-FFF2-40B4-BE49-F238E27FC236}">
                <a16:creationId xmlns:a16="http://schemas.microsoft.com/office/drawing/2014/main" id="{458E7B68-2792-7E7A-B7AA-00B60AFB9D8A}"/>
              </a:ext>
            </a:extLst>
          </p:cNvPr>
          <p:cNvCxnSpPr>
            <a:cxnSpLocks/>
          </p:cNvCxnSpPr>
          <p:nvPr/>
        </p:nvCxnSpPr>
        <p:spPr>
          <a:xfrm flipH="1">
            <a:off x="2357007" y="5664173"/>
            <a:ext cx="323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5" name="Connecteur droit 1304">
            <a:extLst>
              <a:ext uri="{FF2B5EF4-FFF2-40B4-BE49-F238E27FC236}">
                <a16:creationId xmlns:a16="http://schemas.microsoft.com/office/drawing/2014/main" id="{6625F97D-A4A9-4474-12A1-AB700D4B07BF}"/>
              </a:ext>
            </a:extLst>
          </p:cNvPr>
          <p:cNvCxnSpPr>
            <a:cxnSpLocks/>
          </p:cNvCxnSpPr>
          <p:nvPr/>
        </p:nvCxnSpPr>
        <p:spPr>
          <a:xfrm>
            <a:off x="5231225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Connecteur droit 1305">
            <a:extLst>
              <a:ext uri="{FF2B5EF4-FFF2-40B4-BE49-F238E27FC236}">
                <a16:creationId xmlns:a16="http://schemas.microsoft.com/office/drawing/2014/main" id="{6A9BCD3C-E06C-98E9-7C95-423D1E32B32B}"/>
              </a:ext>
            </a:extLst>
          </p:cNvPr>
          <p:cNvCxnSpPr>
            <a:cxnSpLocks/>
          </p:cNvCxnSpPr>
          <p:nvPr/>
        </p:nvCxnSpPr>
        <p:spPr>
          <a:xfrm>
            <a:off x="5383515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Connecteur droit 1306">
            <a:extLst>
              <a:ext uri="{FF2B5EF4-FFF2-40B4-BE49-F238E27FC236}">
                <a16:creationId xmlns:a16="http://schemas.microsoft.com/office/drawing/2014/main" id="{077D999F-2C2F-FD56-38AE-BF0E60F25DD6}"/>
              </a:ext>
            </a:extLst>
          </p:cNvPr>
          <p:cNvCxnSpPr>
            <a:cxnSpLocks/>
          </p:cNvCxnSpPr>
          <p:nvPr/>
        </p:nvCxnSpPr>
        <p:spPr>
          <a:xfrm>
            <a:off x="5540838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8" name="Connecteur droit 1307">
            <a:extLst>
              <a:ext uri="{FF2B5EF4-FFF2-40B4-BE49-F238E27FC236}">
                <a16:creationId xmlns:a16="http://schemas.microsoft.com/office/drawing/2014/main" id="{00D7164E-F184-64E0-92CF-69F189A2B32A}"/>
              </a:ext>
            </a:extLst>
          </p:cNvPr>
          <p:cNvCxnSpPr>
            <a:cxnSpLocks/>
          </p:cNvCxnSpPr>
          <p:nvPr/>
        </p:nvCxnSpPr>
        <p:spPr>
          <a:xfrm>
            <a:off x="5697531" y="5711162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Connecteur droit 1308">
            <a:extLst>
              <a:ext uri="{FF2B5EF4-FFF2-40B4-BE49-F238E27FC236}">
                <a16:creationId xmlns:a16="http://schemas.microsoft.com/office/drawing/2014/main" id="{F28C2BF2-E173-1057-5893-9493B6C97E47}"/>
              </a:ext>
            </a:extLst>
          </p:cNvPr>
          <p:cNvCxnSpPr>
            <a:cxnSpLocks/>
          </p:cNvCxnSpPr>
          <p:nvPr/>
        </p:nvCxnSpPr>
        <p:spPr>
          <a:xfrm>
            <a:off x="5865538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Connecteur droit 1309">
            <a:extLst>
              <a:ext uri="{FF2B5EF4-FFF2-40B4-BE49-F238E27FC236}">
                <a16:creationId xmlns:a16="http://schemas.microsoft.com/office/drawing/2014/main" id="{38C9AF9D-924D-7D2F-9CB6-4B8AE2754B22}"/>
              </a:ext>
            </a:extLst>
          </p:cNvPr>
          <p:cNvCxnSpPr>
            <a:cxnSpLocks/>
          </p:cNvCxnSpPr>
          <p:nvPr/>
        </p:nvCxnSpPr>
        <p:spPr>
          <a:xfrm>
            <a:off x="6039535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1" name="Connecteur droit 1310">
            <a:extLst>
              <a:ext uri="{FF2B5EF4-FFF2-40B4-BE49-F238E27FC236}">
                <a16:creationId xmlns:a16="http://schemas.microsoft.com/office/drawing/2014/main" id="{68342277-BFAB-215F-2B49-8757FB475595}"/>
              </a:ext>
            </a:extLst>
          </p:cNvPr>
          <p:cNvCxnSpPr>
            <a:cxnSpLocks/>
          </p:cNvCxnSpPr>
          <p:nvPr/>
        </p:nvCxnSpPr>
        <p:spPr>
          <a:xfrm>
            <a:off x="6203675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2" name="Connecteur droit 1311">
            <a:extLst>
              <a:ext uri="{FF2B5EF4-FFF2-40B4-BE49-F238E27FC236}">
                <a16:creationId xmlns:a16="http://schemas.microsoft.com/office/drawing/2014/main" id="{4F28A4AA-B3A8-2661-C9F3-641B39DFD8A6}"/>
              </a:ext>
            </a:extLst>
          </p:cNvPr>
          <p:cNvCxnSpPr>
            <a:cxnSpLocks/>
          </p:cNvCxnSpPr>
          <p:nvPr/>
        </p:nvCxnSpPr>
        <p:spPr>
          <a:xfrm>
            <a:off x="6358457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7" name="Image 1316">
            <a:extLst>
              <a:ext uri="{FF2B5EF4-FFF2-40B4-BE49-F238E27FC236}">
                <a16:creationId xmlns:a16="http://schemas.microsoft.com/office/drawing/2014/main" id="{C80339B1-095E-5A54-3DBB-1386577BCCC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65" y="5119309"/>
            <a:ext cx="1089727" cy="1089727"/>
          </a:xfrm>
          <a:prstGeom prst="rect">
            <a:avLst/>
          </a:prstGeom>
        </p:spPr>
      </p:pic>
      <p:pic>
        <p:nvPicPr>
          <p:cNvPr id="1319" name="Image 1318" descr="Une image contenant capture d’écran, Bleu électrique&#10;&#10;Description générée automatiquement">
            <a:extLst>
              <a:ext uri="{FF2B5EF4-FFF2-40B4-BE49-F238E27FC236}">
                <a16:creationId xmlns:a16="http://schemas.microsoft.com/office/drawing/2014/main" id="{7015DABF-4518-C5CD-FE04-22CCC40B5FB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287" y="4801279"/>
            <a:ext cx="1193651" cy="1193651"/>
          </a:xfrm>
          <a:prstGeom prst="rect">
            <a:avLst/>
          </a:prstGeom>
        </p:spPr>
      </p:pic>
      <p:pic>
        <p:nvPicPr>
          <p:cNvPr id="1326" name="Image 1325" descr="Une image contenant dessin humoristique, art&#10;&#10;Description générée automatiquement">
            <a:extLst>
              <a:ext uri="{FF2B5EF4-FFF2-40B4-BE49-F238E27FC236}">
                <a16:creationId xmlns:a16="http://schemas.microsoft.com/office/drawing/2014/main" id="{80BDCB54-DB0C-5AD8-226A-3C0FBED2B1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082" y="5883022"/>
            <a:ext cx="812698" cy="812698"/>
          </a:xfrm>
          <a:prstGeom prst="rect">
            <a:avLst/>
          </a:prstGeom>
        </p:spPr>
      </p:pic>
      <p:pic>
        <p:nvPicPr>
          <p:cNvPr id="1328" name="Image 1327" descr="Une image contenant clipart, dessin humoristique&#10;&#10;Description générée automatiquement">
            <a:extLst>
              <a:ext uri="{FF2B5EF4-FFF2-40B4-BE49-F238E27FC236}">
                <a16:creationId xmlns:a16="http://schemas.microsoft.com/office/drawing/2014/main" id="{F157E146-6574-DFF8-A13A-DFD83D4FEC8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96" y="5939341"/>
            <a:ext cx="812698" cy="812698"/>
          </a:xfrm>
          <a:prstGeom prst="rect">
            <a:avLst/>
          </a:prstGeom>
        </p:spPr>
      </p:pic>
      <p:cxnSp>
        <p:nvCxnSpPr>
          <p:cNvPr id="1343" name="Connecteur droit 1342">
            <a:extLst>
              <a:ext uri="{FF2B5EF4-FFF2-40B4-BE49-F238E27FC236}">
                <a16:creationId xmlns:a16="http://schemas.microsoft.com/office/drawing/2014/main" id="{22F5C529-6C1C-5528-D40A-5D77F6746E63}"/>
              </a:ext>
            </a:extLst>
          </p:cNvPr>
          <p:cNvCxnSpPr>
            <a:cxnSpLocks/>
          </p:cNvCxnSpPr>
          <p:nvPr/>
        </p:nvCxnSpPr>
        <p:spPr>
          <a:xfrm flipH="1">
            <a:off x="3697355" y="3815780"/>
            <a:ext cx="119813" cy="86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4" name="Connecteur droit 1343">
            <a:extLst>
              <a:ext uri="{FF2B5EF4-FFF2-40B4-BE49-F238E27FC236}">
                <a16:creationId xmlns:a16="http://schemas.microsoft.com/office/drawing/2014/main" id="{DAE910DA-52ED-136D-164A-CB2C8EE16D63}"/>
              </a:ext>
            </a:extLst>
          </p:cNvPr>
          <p:cNvCxnSpPr>
            <a:cxnSpLocks/>
          </p:cNvCxnSpPr>
          <p:nvPr/>
        </p:nvCxnSpPr>
        <p:spPr>
          <a:xfrm flipH="1">
            <a:off x="3416554" y="4021470"/>
            <a:ext cx="119813" cy="86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DF745-0EE5-348F-3E10-41175727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36" y="2748211"/>
            <a:ext cx="2132904" cy="11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1C6C12D-C367-0B77-C526-FDC3214DAC8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45193" y="5134425"/>
            <a:ext cx="934289" cy="93428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26A180-4831-293C-31FF-60466D41C933}"/>
              </a:ext>
            </a:extLst>
          </p:cNvPr>
          <p:cNvCxnSpPr>
            <a:cxnSpLocks/>
          </p:cNvCxnSpPr>
          <p:nvPr/>
        </p:nvCxnSpPr>
        <p:spPr>
          <a:xfrm flipH="1">
            <a:off x="1324011" y="5651446"/>
            <a:ext cx="323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3837B93-2409-96C2-264F-730BC828FF29}"/>
              </a:ext>
            </a:extLst>
          </p:cNvPr>
          <p:cNvCxnSpPr>
            <a:cxnSpLocks/>
          </p:cNvCxnSpPr>
          <p:nvPr/>
        </p:nvCxnSpPr>
        <p:spPr>
          <a:xfrm flipH="1">
            <a:off x="552846" y="5647654"/>
            <a:ext cx="323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64D479CE-D436-3F4A-AED1-45C3FFAC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73" y="3800178"/>
            <a:ext cx="1184981" cy="61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0963D9F1-41EC-87F7-9B1A-EAAA1BFDD6D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38097" y="3677312"/>
            <a:ext cx="542952" cy="723936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14F5AA9-826B-AAF5-55B9-AA92F138A9E0}"/>
              </a:ext>
            </a:extLst>
          </p:cNvPr>
          <p:cNvSpPr/>
          <p:nvPr/>
        </p:nvSpPr>
        <p:spPr>
          <a:xfrm>
            <a:off x="68235" y="3429000"/>
            <a:ext cx="3348301" cy="1463447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Graphique, Caractère coloré, créativité, art&#10;&#10;Description générée automatiquement">
            <a:extLst>
              <a:ext uri="{FF2B5EF4-FFF2-40B4-BE49-F238E27FC236}">
                <a16:creationId xmlns:a16="http://schemas.microsoft.com/office/drawing/2014/main" id="{0ED3EF54-CEB7-6232-8E04-ECADABA1622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" y="4525084"/>
            <a:ext cx="304800" cy="3048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7043136-3F66-08D1-05D7-B7214B6BFF69}"/>
              </a:ext>
            </a:extLst>
          </p:cNvPr>
          <p:cNvSpPr txBox="1"/>
          <p:nvPr/>
        </p:nvSpPr>
        <p:spPr>
          <a:xfrm>
            <a:off x="892474" y="4501344"/>
            <a:ext cx="21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Black" panose="020F0502020204030204" pitchFamily="18" charset="0"/>
                <a:cs typeface="Aharoni" panose="02010803020104030203" pitchFamily="2" charset="-79"/>
              </a:rPr>
              <a:t>Segmentation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3A55D97-0F2C-87D5-622B-0A97D115D2AF}"/>
              </a:ext>
            </a:extLst>
          </p:cNvPr>
          <p:cNvCxnSpPr>
            <a:cxnSpLocks/>
          </p:cNvCxnSpPr>
          <p:nvPr/>
        </p:nvCxnSpPr>
        <p:spPr>
          <a:xfrm flipH="1">
            <a:off x="2290521" y="4175351"/>
            <a:ext cx="323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0FF747E-0CF3-6F6F-B0E6-6F1D53065475}"/>
              </a:ext>
            </a:extLst>
          </p:cNvPr>
          <p:cNvCxnSpPr>
            <a:cxnSpLocks/>
          </p:cNvCxnSpPr>
          <p:nvPr/>
        </p:nvCxnSpPr>
        <p:spPr>
          <a:xfrm flipH="1">
            <a:off x="835982" y="4183036"/>
            <a:ext cx="25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BC8A72C-3E1C-FD9C-DBAC-35E9FC64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04" y="4419186"/>
            <a:ext cx="1739870" cy="97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0BA2295-5483-2E03-36CA-28FB2013655E}"/>
              </a:ext>
            </a:extLst>
          </p:cNvPr>
          <p:cNvCxnSpPr>
            <a:cxnSpLocks/>
          </p:cNvCxnSpPr>
          <p:nvPr/>
        </p:nvCxnSpPr>
        <p:spPr>
          <a:xfrm>
            <a:off x="8359078" y="3970481"/>
            <a:ext cx="0" cy="1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F3898C3-A57F-8DA1-FB31-A6A1A85AF5DA}"/>
              </a:ext>
            </a:extLst>
          </p:cNvPr>
          <p:cNvCxnSpPr>
            <a:cxnSpLocks/>
          </p:cNvCxnSpPr>
          <p:nvPr/>
        </p:nvCxnSpPr>
        <p:spPr>
          <a:xfrm>
            <a:off x="8363372" y="4160981"/>
            <a:ext cx="0" cy="114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B67693AE-AF78-87B6-47B7-58A50958CECC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9293174" y="4908525"/>
            <a:ext cx="582880" cy="548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69DCE7EF-A932-94BA-7EEC-E270498FE820}"/>
              </a:ext>
            </a:extLst>
          </p:cNvPr>
          <p:cNvCxnSpPr>
            <a:cxnSpLocks/>
            <a:stCxn id="1319" idx="3"/>
          </p:cNvCxnSpPr>
          <p:nvPr/>
        </p:nvCxnSpPr>
        <p:spPr>
          <a:xfrm>
            <a:off x="11113938" y="5398105"/>
            <a:ext cx="337833" cy="4656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B2A1078D-FEBC-29BF-AF5F-70E1253B3062}"/>
              </a:ext>
            </a:extLst>
          </p:cNvPr>
          <p:cNvCxnSpPr>
            <a:cxnSpLocks/>
          </p:cNvCxnSpPr>
          <p:nvPr/>
        </p:nvCxnSpPr>
        <p:spPr>
          <a:xfrm>
            <a:off x="8359078" y="3970481"/>
            <a:ext cx="0" cy="68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8" name="Graphique 1347">
            <a:extLst>
              <a:ext uri="{FF2B5EF4-FFF2-40B4-BE49-F238E27FC236}">
                <a16:creationId xmlns:a16="http://schemas.microsoft.com/office/drawing/2014/main" id="{4DE7BFAA-C8C8-D7BF-E2E9-3A334C0D459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570333" y="1231376"/>
            <a:ext cx="939165" cy="939165"/>
          </a:xfrm>
          <a:prstGeom prst="rect">
            <a:avLst/>
          </a:prstGeom>
        </p:spPr>
      </p:pic>
      <p:sp>
        <p:nvSpPr>
          <p:cNvPr id="1349" name="ZoneTexte 1348">
            <a:extLst>
              <a:ext uri="{FF2B5EF4-FFF2-40B4-BE49-F238E27FC236}">
                <a16:creationId xmlns:a16="http://schemas.microsoft.com/office/drawing/2014/main" id="{24E5834D-9EFB-9D55-00E7-D6633138F5D3}"/>
              </a:ext>
            </a:extLst>
          </p:cNvPr>
          <p:cNvSpPr txBox="1"/>
          <p:nvPr/>
        </p:nvSpPr>
        <p:spPr>
          <a:xfrm>
            <a:off x="560285" y="6129680"/>
            <a:ext cx="314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Georgia Pro Black" panose="02040A02050405020203" pitchFamily="18" charset="0"/>
              </a:rPr>
              <a:t>recommendation</a:t>
            </a:r>
            <a:r>
              <a:rPr lang="fr-FR" sz="1600" b="1" dirty="0">
                <a:latin typeface="+mj-lt"/>
              </a:rPr>
              <a:t> </a:t>
            </a:r>
            <a:r>
              <a:rPr lang="fr-FR" sz="1600" b="1" dirty="0">
                <a:latin typeface="Georgia Pro Black" panose="02040A02050405020203" pitchFamily="18" charset="0"/>
              </a:rPr>
              <a:t>system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  <a:latin typeface="Georgia Pro Black" panose="02040A02050405020203" pitchFamily="18" charset="0"/>
              <a:cs typeface="Aharoni" panose="02010803020104030203" pitchFamily="2" charset="-79"/>
            </a:endParaRPr>
          </a:p>
        </p:txBody>
      </p:sp>
      <p:sp>
        <p:nvSpPr>
          <p:cNvPr id="1350" name="Rectangle : coins arrondis 1349">
            <a:extLst>
              <a:ext uri="{FF2B5EF4-FFF2-40B4-BE49-F238E27FC236}">
                <a16:creationId xmlns:a16="http://schemas.microsoft.com/office/drawing/2014/main" id="{0ADD45CF-FCDA-21D3-D25A-CCF0CD1686B2}"/>
              </a:ext>
            </a:extLst>
          </p:cNvPr>
          <p:cNvSpPr/>
          <p:nvPr/>
        </p:nvSpPr>
        <p:spPr>
          <a:xfrm>
            <a:off x="5331" y="5029880"/>
            <a:ext cx="3785673" cy="1472518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51" name="Image 1350" descr="Une image contenant capture d’écran, Bleu électrique&#10;&#10;Description générée automatiquement">
            <a:extLst>
              <a:ext uri="{FF2B5EF4-FFF2-40B4-BE49-F238E27FC236}">
                <a16:creationId xmlns:a16="http://schemas.microsoft.com/office/drawing/2014/main" id="{02E551F8-443A-C914-D950-90003740D2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3" y="5868878"/>
            <a:ext cx="551061" cy="5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1224 -2.96296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01224 -1.48148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-2.96296E-6 L 0.01523 -2.96296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1.48148E-6 L 0.01393 1.48148E-6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1224 -1.48148E-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01224 1.48148E-6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1224 1.48148E-6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01224 1.48148E-6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0.01224 1.48148E-6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1224 1.48148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1224 1.48148E-6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1224 2.22222E-6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1224 2.22222E-6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1224 -3.33333E-6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1224 -3.33333E-6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01224 -3.33333E-6 " pathEditMode="relative" rAng="0" ptsTypes="AA">
                                      <p:cBhvr>
                                        <p:cTn id="36" dur="25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01224 -3.33333E-6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01224 -3.33333E-6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0.04259 " pathEditMode="relative" rAng="0" ptsTypes="AA">
                                      <p:cBhvr>
                                        <p:cTn id="42" dur="25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2.08333E-6 0.04259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0.04259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0.0426 " pathEditMode="relative" rAng="0" ptsTypes="AA">
                                      <p:cBhvr>
                                        <p:cTn id="48" dur="25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1432 4.81481E-6 " pathEditMode="relative" rAng="0" ptsTypes="AA">
                                      <p:cBhvr>
                                        <p:cTn id="50" dur="25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01432 4.81481E-6 " pathEditMode="relative" rAng="0" ptsTypes="AA">
                                      <p:cBhvr>
                                        <p:cTn id="52" dur="25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01432 4.81481E-6 " pathEditMode="relative" rAng="0" ptsTypes="AA">
                                      <p:cBhvr>
                                        <p:cTn id="54" dur="25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01432 4.81481E-6 " pathEditMode="relative" rAng="0" ptsTypes="AA">
                                      <p:cBhvr>
                                        <p:cTn id="56" dur="25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01432 4.81481E-6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01432 -3.7037E-6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01432 3.33333E-6 " pathEditMode="relative" rAng="0" ptsTypes="AA">
                                      <p:cBhvr>
                                        <p:cTn id="62" dur="25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01432 -3.7037E-6 " pathEditMode="relative" rAng="0" ptsTypes="AA">
                                      <p:cBhvr>
                                        <p:cTn id="64" dur="25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-0.01433 3.7037E-7 " pathEditMode="relative" rAng="0" ptsTypes="AA">
                                      <p:cBhvr>
                                        <p:cTn id="66" dur="25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-0.01432 3.7037E-7 " pathEditMode="relative" rAng="0" ptsTypes="AA">
                                      <p:cBhvr>
                                        <p:cTn id="68" dur="25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-0.01432 3.7037E-7 " pathEditMode="relative" rAng="0" ptsTypes="AA">
                                      <p:cBhvr>
                                        <p:cTn id="70" dur="25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-0.01432 3.7037E-7 " pathEditMode="relative" rAng="0" ptsTypes="AA">
                                      <p:cBhvr>
                                        <p:cTn id="72" dur="25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1432 -1.11111E-6 " pathEditMode="relative" rAng="0" ptsTypes="AA">
                                      <p:cBhvr>
                                        <p:cTn id="74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0.01433 3.7037E-7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01433 -1.11111E-6 " pathEditMode="relative" rAng="0" ptsTypes="AA">
                                      <p:cBhvr>
                                        <p:cTn id="78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1432 3.7037E-7 " pathEditMode="relative" rAng="0" ptsTypes="AA">
                                      <p:cBhvr>
                                        <p:cTn id="80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1432 -1.11111E-6 " pathEditMode="relative" rAng="0" ptsTypes="AA">
                                      <p:cBhvr>
                                        <p:cTn id="82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01432 3.7037E-7 " pathEditMode="relative" rAng="0" ptsTypes="AA">
                                      <p:cBhvr>
                                        <p:cTn id="84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0.01432 -1.11111E-6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1432 3.7037E-7 " pathEditMode="relative" rAng="0" ptsTypes="AA">
                                      <p:cBhvr>
                                        <p:cTn id="88" dur="25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1432 3.7037E-7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-0.01432 3.7037E-7 " pathEditMode="relative" rAng="0" ptsTypes="AA">
                                      <p:cBhvr>
                                        <p:cTn id="92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5.55112E-17 0.02431 " pathEditMode="relative" rAng="0" ptsTypes="AA">
                                      <p:cBhvr>
                                        <p:cTn id="94" dur="25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5.55112E-17 0.02431 " pathEditMode="relative" rAng="0" ptsTypes="AA">
                                      <p:cBhvr>
                                        <p:cTn id="96" dur="25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5.55112E-17 0.02431 " pathEditMode="relative" rAng="0" ptsTypes="AA">
                                      <p:cBhvr>
                                        <p:cTn id="98" dur="25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1.25E-6 0.02431 " pathEditMode="relative" rAng="0" ptsTypes="AA">
                                      <p:cBhvr>
                                        <p:cTn id="100" dur="25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02431 " pathEditMode="relative" rAng="0" ptsTypes="AA">
                                      <p:cBhvr>
                                        <p:cTn id="102" dur="25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-1.25E-6 0.02431 " pathEditMode="relative" rAng="0" ptsTypes="AA">
                                      <p:cBhvr>
                                        <p:cTn id="104" dur="25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1.25E-6 -2.22222E-6 " pathEditMode="relative" rAng="0" ptsTypes="AA">
                                      <p:cBhvr>
                                        <p:cTn id="106" dur="25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1432 4.07407E-6 " pathEditMode="relative" rAng="0" ptsTypes="AA">
                                      <p:cBhvr>
                                        <p:cTn id="108" dur="25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01433 4.07407E-6 " pathEditMode="relative" rAng="0" ptsTypes="AA">
                                      <p:cBhvr>
                                        <p:cTn id="110" dur="25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01432 4.07407E-6 " pathEditMode="relative" rAng="0" ptsTypes="AA">
                                      <p:cBhvr>
                                        <p:cTn id="112" dur="25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01432 -4.44444E-6 " pathEditMode="relative" rAng="0" ptsTypes="AA">
                                      <p:cBhvr>
                                        <p:cTn id="114" dur="25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01224 -4.44444E-6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01224 -4.44444E-6 " pathEditMode="relative" rAng="0" ptsTypes="AA">
                                      <p:cBhvr>
                                        <p:cTn id="118" dur="25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1224 -4.44444E-6 " pathEditMode="relative" rAng="0" ptsTypes="AA">
                                      <p:cBhvr>
                                        <p:cTn id="120" dur="25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01224 -3.7037E-7 " pathEditMode="relative" rAng="0" ptsTypes="AA">
                                      <p:cBhvr>
                                        <p:cTn id="122" dur="25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01224 -4.44444E-6 " pathEditMode="relative" rAng="0" ptsTypes="AA">
                                      <p:cBhvr>
                                        <p:cTn id="124" dur="25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01224 -4.44444E-6 " pathEditMode="relative" rAng="0" ptsTypes="AA">
                                      <p:cBhvr>
                                        <p:cTn id="126" dur="25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1224 -4.44444E-6 " pathEditMode="relative" rAng="0" ptsTypes="AA">
                                      <p:cBhvr>
                                        <p:cTn id="128" dur="25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1224 -4.44444E-6 " pathEditMode="relative" rAng="0" ptsTypes="AA">
                                      <p:cBhvr>
                                        <p:cTn id="130" dur="25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1419 0.01782 " pathEditMode="relative" rAng="0" ptsTypes="AA">
                                      <p:cBhvr>
                                        <p:cTn id="132" dur="25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8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1419 0.01782 " pathEditMode="relative" rAng="0" ptsTypes="AA">
                                      <p:cBhvr>
                                        <p:cTn id="134" dur="25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8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0.04259 " pathEditMode="relative" rAng="0" ptsTypes="AA">
                                      <p:cBhvr>
                                        <p:cTn id="13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0.04259 " pathEditMode="relative" rAng="0" ptsTypes="AA">
                                      <p:cBhvr>
                                        <p:cTn id="13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0.04259 " pathEditMode="relative" rAng="0" ptsTypes="AA">
                                      <p:cBhvr>
                                        <p:cTn id="14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4</Words>
  <Application>Microsoft Office PowerPoint</Application>
  <PresentationFormat>Grand écran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 Pro Black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hamzamalyana089@gmail.com</dc:creator>
  <cp:lastModifiedBy>hamzamalyana089@gmail.com</cp:lastModifiedBy>
  <cp:revision>3</cp:revision>
  <dcterms:created xsi:type="dcterms:W3CDTF">2024-11-03T16:37:03Z</dcterms:created>
  <dcterms:modified xsi:type="dcterms:W3CDTF">2024-12-18T12:02:42Z</dcterms:modified>
</cp:coreProperties>
</file>