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5" r:id="rId15"/>
    <p:sldId id="287" r:id="rId16"/>
    <p:sldId id="282" r:id="rId17"/>
    <p:sldId id="286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tail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  <p14:sldId id="287"/>
          </p14:sldIdLst>
        </p14:section>
        <p14:section name="Tableau" id="{2CC34DB2-6590-42C0-AD4B-A04C6060184E}">
          <p14:sldIdLst>
            <p14:sldId id="282"/>
            <p14:sldId id="286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Profit Prediction Using Supervised Classification Algorithms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SVM, KNN, Logarithmic Regression,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DecisionTree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Training and Results – Logarithmic Regression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451761"/>
            <a:ext cx="6062473" cy="2702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79" y="2782390"/>
            <a:ext cx="4767944" cy="32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Training and Results –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DecisionTree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409179"/>
            <a:ext cx="7146691" cy="2339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13" y="3749041"/>
            <a:ext cx="5210190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07478"/>
            <a:ext cx="6877119" cy="13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8956" y="43891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visualize our results in Tableau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1" y="1078992"/>
            <a:ext cx="1082191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530352"/>
            <a:ext cx="6876288" cy="640080"/>
          </a:xfrm>
        </p:spPr>
        <p:txBody>
          <a:bodyPr/>
          <a:lstStyle/>
          <a:p>
            <a:r>
              <a:rPr lang="en-US" dirty="0" smtClean="0"/>
              <a:t>We compare </a:t>
            </a:r>
            <a:r>
              <a:rPr lang="en-US" dirty="0" smtClean="0"/>
              <a:t>results of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496" y="1371600"/>
            <a:ext cx="10405595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530352"/>
            <a:ext cx="6876288" cy="640080"/>
          </a:xfrm>
        </p:spPr>
        <p:txBody>
          <a:bodyPr/>
          <a:lstStyle/>
          <a:p>
            <a:r>
              <a:rPr lang="en-US" dirty="0" smtClean="0"/>
              <a:t>We compare </a:t>
            </a:r>
            <a:r>
              <a:rPr lang="en-US" dirty="0" smtClean="0"/>
              <a:t>results of KNN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496" y="1410710"/>
            <a:ext cx="10128504" cy="50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530352"/>
            <a:ext cx="11042904" cy="640080"/>
          </a:xfrm>
        </p:spPr>
        <p:txBody>
          <a:bodyPr/>
          <a:lstStyle/>
          <a:p>
            <a:r>
              <a:rPr lang="en-US" dirty="0" smtClean="0"/>
              <a:t>We compare </a:t>
            </a:r>
            <a:r>
              <a:rPr lang="en-US" dirty="0" smtClean="0"/>
              <a:t>results of Logarithmic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495" y="1336686"/>
            <a:ext cx="10419449" cy="51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530352"/>
            <a:ext cx="11042904" cy="640080"/>
          </a:xfrm>
        </p:spPr>
        <p:txBody>
          <a:bodyPr/>
          <a:lstStyle/>
          <a:p>
            <a:r>
              <a:rPr lang="en-US" dirty="0" smtClean="0"/>
              <a:t>We compare </a:t>
            </a:r>
            <a:r>
              <a:rPr lang="en-US" dirty="0" smtClean="0"/>
              <a:t>results of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3" y="1170433"/>
            <a:ext cx="10684719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530352"/>
            <a:ext cx="11042904" cy="640080"/>
          </a:xfrm>
        </p:spPr>
        <p:txBody>
          <a:bodyPr/>
          <a:lstStyle/>
          <a:p>
            <a:r>
              <a:rPr lang="en-US" dirty="0" smtClean="0"/>
              <a:t>Complete Flow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54727"/>
            <a:ext cx="2687781" cy="2050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</a:t>
            </a:r>
          </a:p>
          <a:p>
            <a:pPr algn="ctr"/>
            <a:r>
              <a:rPr lang="en-US" dirty="0" smtClean="0"/>
              <a:t>(Store Data)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7309" y="1454727"/>
            <a:ext cx="2701636" cy="2050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algn="ctr"/>
            <a:r>
              <a:rPr lang="en-US" dirty="0" smtClean="0"/>
              <a:t>(pandas, </a:t>
            </a:r>
            <a:r>
              <a:rPr lang="en-US" dirty="0" err="1" smtClean="0"/>
              <a:t>pysql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1345" y="4447309"/>
            <a:ext cx="2701636" cy="1911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Sklearn</a:t>
            </a:r>
            <a:r>
              <a:rPr lang="en-US" dirty="0" smtClean="0"/>
              <a:t> – KNN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20344" y="4613563"/>
            <a:ext cx="1731819" cy="16209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Results as CSV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9527" y="4558145"/>
            <a:ext cx="2202873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491345" y="247996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4842163" y="3505200"/>
            <a:ext cx="955964" cy="942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2"/>
          </p:cNvCxnSpPr>
          <p:nvPr/>
        </p:nvCxnSpPr>
        <p:spPr>
          <a:xfrm>
            <a:off x="6192981" y="5403273"/>
            <a:ext cx="727363" cy="207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1"/>
          </p:cNvCxnSpPr>
          <p:nvPr/>
        </p:nvCxnSpPr>
        <p:spPr>
          <a:xfrm flipV="1">
            <a:off x="8652163" y="5396345"/>
            <a:ext cx="727364" cy="27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0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02481" y="1576959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Dataset is store-dataset which we stored in a MySQL Database.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Dataset has 7 Attributes,  ‘Order Date’, ‘Sales’, ’Quantity’, ‘Discounts’, ‘Profit’, ‘Month’.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Store makes fixed Profit for a range of sales e.g. sales between $500 to $1000 have $75, and $1000 to $2000 have $200 of Profit.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objective is to predict the Monthly and Yearly sales of the store using Supervised Machine Learning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58" y="1576958"/>
            <a:ext cx="5618819" cy="25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 Server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Python3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41609" y="366123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75666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Tableau Public 2020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65" y="1602107"/>
            <a:ext cx="2142713" cy="1587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500" y="1602107"/>
            <a:ext cx="1528526" cy="1587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34" y="3470516"/>
            <a:ext cx="1842091" cy="1741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606" y="3489045"/>
            <a:ext cx="2584234" cy="17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use the data for Machine Learning we need to convert it into machine understandable data.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e.g. the States column is a type ‘String’ we use label encoding precisely One Hot Encoding t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58537" y="3954847"/>
            <a:ext cx="6844937" cy="19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331" y="1828799"/>
            <a:ext cx="4454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Our Next step in data processing is converting the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into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 err="1" smtClean="0"/>
              <a:t>acheieve</a:t>
            </a:r>
            <a:r>
              <a:rPr lang="en-US" sz="1600" dirty="0" smtClean="0"/>
              <a:t> this using the ’</a:t>
            </a:r>
            <a:r>
              <a:rPr lang="en-US" sz="1600" dirty="0" err="1" smtClean="0"/>
              <a:t>to_numpy</a:t>
            </a:r>
            <a:r>
              <a:rPr lang="en-US" sz="1600" dirty="0" smtClean="0"/>
              <a:t>() ’ function of Pandas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Library.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4385343"/>
            <a:ext cx="7406640" cy="16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11959" cy="64008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Dataset Split Into Data Features and Label[Target Features]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521207" y="1593492"/>
            <a:ext cx="4638622" cy="483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we Divide the dataset into Training Features and Target Features.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Features or data features are features are used for as independent variables.</a:t>
            </a:r>
          </a:p>
          <a:p>
            <a:pPr marL="0" indent="0">
              <a:spcAft>
                <a:spcPts val="2000"/>
              </a:spcAft>
              <a:buNone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or Target Features are the dependent features we want to learn about and predict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3115404"/>
            <a:ext cx="7865147" cy="698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467497"/>
            <a:ext cx="8923239" cy="6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Split into Training and Test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390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00000"/>
              </a:lnSpc>
              <a:spcAft>
                <a:spcPts val="2000"/>
              </a:spcAft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split the data 70:30 into training and testing respectively,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3697983"/>
            <a:ext cx="9326880" cy="7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Training and Results - SVM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2825"/>
            <a:ext cx="5069696" cy="2363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17" y="3696789"/>
            <a:ext cx="4801439" cy="26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Training and Results - KNN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603672"/>
            <a:ext cx="5148073" cy="177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9" y="3383279"/>
            <a:ext cx="5199459" cy="29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349</Words>
  <Application>Microsoft Office PowerPoint</Application>
  <PresentationFormat>Widescreen</PresentationFormat>
  <Paragraphs>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WelcomeDoc</vt:lpstr>
      <vt:lpstr>Profit Prediction Using Supervised Classification Algorithms</vt:lpstr>
      <vt:lpstr>Data Set</vt:lpstr>
      <vt:lpstr>Tools</vt:lpstr>
      <vt:lpstr>Data Preprocessing</vt:lpstr>
      <vt:lpstr>Data Preprocessing</vt:lpstr>
      <vt:lpstr>Dataset Split Into Data Features and Label[Target Features]</vt:lpstr>
      <vt:lpstr>Data Split into Training and Test Data</vt:lpstr>
      <vt:lpstr>Training and Results - SVM</vt:lpstr>
      <vt:lpstr>Training and Results - KNN</vt:lpstr>
      <vt:lpstr>Training and Results – Logarithmic Regression</vt:lpstr>
      <vt:lpstr>Training and Results – DecisionTree</vt:lpstr>
      <vt:lpstr>Comparison.</vt:lpstr>
      <vt:lpstr>We visualize our results in Tableau</vt:lpstr>
      <vt:lpstr>We compare results of SVM</vt:lpstr>
      <vt:lpstr>We compare results of KNN</vt:lpstr>
      <vt:lpstr>We compare results of Logarithmic Regression</vt:lpstr>
      <vt:lpstr>We compare results of Decision Tree</vt:lpstr>
      <vt:lpstr>Complete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2020-07-26T15:11:33Z</dcterms:created>
  <dcterms:modified xsi:type="dcterms:W3CDTF">2020-07-26T17:15:12Z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