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4" r:id="rId3"/>
    <p:sldId id="257" r:id="rId4"/>
    <p:sldId id="259" r:id="rId5"/>
    <p:sldId id="260"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ADCDB-DD87-449A-BAD8-6006E45CB235}"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E4724-5770-4682-9736-52372C32883B}" type="slidenum">
              <a:rPr lang="en-US" smtClean="0"/>
              <a:t>‹#›</a:t>
            </a:fld>
            <a:endParaRPr lang="en-US"/>
          </a:p>
        </p:txBody>
      </p:sp>
    </p:spTree>
    <p:extLst>
      <p:ext uri="{BB962C8B-B14F-4D97-AF65-F5344CB8AC3E}">
        <p14:creationId xmlns:p14="http://schemas.microsoft.com/office/powerpoint/2010/main" val="411691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FE4724-5770-4682-9736-52372C32883B}" type="slidenum">
              <a:rPr lang="en-US" smtClean="0"/>
              <a:t>3</a:t>
            </a:fld>
            <a:endParaRPr lang="en-US"/>
          </a:p>
        </p:txBody>
      </p:sp>
    </p:spTree>
    <p:extLst>
      <p:ext uri="{BB962C8B-B14F-4D97-AF65-F5344CB8AC3E}">
        <p14:creationId xmlns:p14="http://schemas.microsoft.com/office/powerpoint/2010/main" val="289198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31361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1ACA51-96A0-4922-9CCE-DC60CDF3F639}"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20156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632306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7554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73629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222265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50534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106026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18677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423413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204841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ACA51-96A0-4922-9CCE-DC60CDF3F639}"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18573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ACA51-96A0-4922-9CCE-DC60CDF3F639}" type="datetimeFigureOut">
              <a:rPr lang="en-US" smtClean="0"/>
              <a:t>11/12/2017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10435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398411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122940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D1ACA51-96A0-4922-9CCE-DC60CDF3F639}" type="datetimeFigureOut">
              <a:rPr lang="en-US" smtClean="0"/>
              <a:t>11/12/2017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401245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1ACA51-96A0-4922-9CCE-DC60CDF3F639}" type="datetimeFigureOut">
              <a:rPr lang="en-US" smtClean="0"/>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97023E-E5A4-4501-B42E-8DD8875E6381}" type="slidenum">
              <a:rPr lang="en-US" smtClean="0"/>
              <a:t>‹#›</a:t>
            </a:fld>
            <a:endParaRPr lang="en-US"/>
          </a:p>
        </p:txBody>
      </p:sp>
    </p:spTree>
    <p:extLst>
      <p:ext uri="{BB962C8B-B14F-4D97-AF65-F5344CB8AC3E}">
        <p14:creationId xmlns:p14="http://schemas.microsoft.com/office/powerpoint/2010/main" val="237304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1ACA51-96A0-4922-9CCE-DC60CDF3F639}" type="datetimeFigureOut">
              <a:rPr lang="en-US" smtClean="0"/>
              <a:t>11/12/2017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97023E-E5A4-4501-B42E-8DD8875E6381}" type="slidenum">
              <a:rPr lang="en-US" smtClean="0"/>
              <a:t>‹#›</a:t>
            </a:fld>
            <a:endParaRPr lang="en-US"/>
          </a:p>
        </p:txBody>
      </p:sp>
    </p:spTree>
    <p:extLst>
      <p:ext uri="{BB962C8B-B14F-4D97-AF65-F5344CB8AC3E}">
        <p14:creationId xmlns:p14="http://schemas.microsoft.com/office/powerpoint/2010/main" val="7775018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E0362-097F-4C72-AC85-BF7547AD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6" y="497840"/>
            <a:ext cx="10793724" cy="5217160"/>
          </a:xfrm>
          <a:prstGeom prst="rect">
            <a:avLst/>
          </a:prstGeom>
        </p:spPr>
      </p:pic>
    </p:spTree>
    <p:extLst>
      <p:ext uri="{BB962C8B-B14F-4D97-AF65-F5344CB8AC3E}">
        <p14:creationId xmlns:p14="http://schemas.microsoft.com/office/powerpoint/2010/main" val="332659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B9FBB-3844-4B94-BFA6-0A966838737C}"/>
              </a:ext>
            </a:extLst>
          </p:cNvPr>
          <p:cNvSpPr txBox="1"/>
          <p:nvPr/>
        </p:nvSpPr>
        <p:spPr>
          <a:xfrm>
            <a:off x="2086252" y="1376039"/>
            <a:ext cx="7190913" cy="1938992"/>
          </a:xfrm>
          <a:prstGeom prst="rect">
            <a:avLst/>
          </a:prstGeom>
          <a:noFill/>
        </p:spPr>
        <p:txBody>
          <a:bodyPr wrap="square" rtlCol="0">
            <a:spAutoFit/>
          </a:bodyPr>
          <a:lstStyle/>
          <a:p>
            <a:r>
              <a:rPr lang="en-US" sz="4000" dirty="0"/>
              <a:t>Made by Sravanthi Kanchi</a:t>
            </a:r>
          </a:p>
          <a:p>
            <a:r>
              <a:rPr lang="en-US" sz="4000" dirty="0"/>
              <a:t>                 </a:t>
            </a:r>
            <a:r>
              <a:rPr lang="en-US" sz="4000" dirty="0" err="1"/>
              <a:t>Saloni</a:t>
            </a:r>
            <a:r>
              <a:rPr lang="en-US" sz="4000" dirty="0"/>
              <a:t> </a:t>
            </a:r>
            <a:r>
              <a:rPr lang="en-US" sz="4000" dirty="0" err="1"/>
              <a:t>Kalsekar</a:t>
            </a:r>
            <a:endParaRPr lang="en-US" sz="4000" dirty="0"/>
          </a:p>
          <a:p>
            <a:r>
              <a:rPr lang="en-US" sz="4000" dirty="0"/>
              <a:t>                 Neha </a:t>
            </a:r>
            <a:r>
              <a:rPr lang="en-US" sz="4000" dirty="0" err="1"/>
              <a:t>Jinwala</a:t>
            </a:r>
            <a:endParaRPr lang="en-US" sz="4000" dirty="0"/>
          </a:p>
        </p:txBody>
      </p:sp>
    </p:spTree>
    <p:extLst>
      <p:ext uri="{BB962C8B-B14F-4D97-AF65-F5344CB8AC3E}">
        <p14:creationId xmlns:p14="http://schemas.microsoft.com/office/powerpoint/2010/main" val="189736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86FA-25E2-43AD-8B58-DBE778183D87}"/>
              </a:ext>
            </a:extLst>
          </p:cNvPr>
          <p:cNvSpPr>
            <a:spLocks noGrp="1"/>
          </p:cNvSpPr>
          <p:nvPr>
            <p:ph type="title"/>
          </p:nvPr>
        </p:nvSpPr>
        <p:spPr/>
        <p:txBody>
          <a:bodyPr/>
          <a:lstStyle/>
          <a:p>
            <a:r>
              <a:rPr lang="en-US" dirty="0"/>
              <a:t>                           INSPIRATION </a:t>
            </a:r>
          </a:p>
        </p:txBody>
      </p:sp>
      <p:sp>
        <p:nvSpPr>
          <p:cNvPr id="3" name="Content Placeholder 2">
            <a:extLst>
              <a:ext uri="{FF2B5EF4-FFF2-40B4-BE49-F238E27FC236}">
                <a16:creationId xmlns:a16="http://schemas.microsoft.com/office/drawing/2014/main" id="{3726E2A1-4D09-4D97-BC4F-B31251D3B9CB}"/>
              </a:ext>
            </a:extLst>
          </p:cNvPr>
          <p:cNvSpPr>
            <a:spLocks noGrp="1"/>
          </p:cNvSpPr>
          <p:nvPr>
            <p:ph idx="1"/>
          </p:nvPr>
        </p:nvSpPr>
        <p:spPr/>
        <p:txBody>
          <a:bodyPr/>
          <a:lstStyle/>
          <a:p>
            <a:pPr marL="0" indent="0">
              <a:buNone/>
            </a:pPr>
            <a:endParaRPr lang="en-US" dirty="0"/>
          </a:p>
          <a:p>
            <a:r>
              <a:rPr lang="en-US" sz="2400" dirty="0"/>
              <a:t>Diabetes patients glucose levels keep changing frequently and most of the time users are unable to get their glucose level at that instant. Also, the main challenge of diabetes patients is to maintain their blood sugar levels. </a:t>
            </a:r>
          </a:p>
          <a:p>
            <a:endParaRPr lang="en-US" dirty="0"/>
          </a:p>
        </p:txBody>
      </p:sp>
    </p:spTree>
    <p:extLst>
      <p:ext uri="{BB962C8B-B14F-4D97-AF65-F5344CB8AC3E}">
        <p14:creationId xmlns:p14="http://schemas.microsoft.com/office/powerpoint/2010/main" val="95391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5C0C-4D77-457D-98F0-F67DDF0FB659}"/>
              </a:ext>
            </a:extLst>
          </p:cNvPr>
          <p:cNvSpPr>
            <a:spLocks noGrp="1"/>
          </p:cNvSpPr>
          <p:nvPr>
            <p:ph type="title"/>
          </p:nvPr>
        </p:nvSpPr>
        <p:spPr/>
        <p:txBody>
          <a:bodyPr/>
          <a:lstStyle/>
          <a:p>
            <a:r>
              <a:rPr lang="en-US" dirty="0"/>
              <a:t>                 WHAT IT DOES </a:t>
            </a:r>
          </a:p>
        </p:txBody>
      </p:sp>
      <p:sp>
        <p:nvSpPr>
          <p:cNvPr id="3" name="Rectangle 2">
            <a:extLst>
              <a:ext uri="{FF2B5EF4-FFF2-40B4-BE49-F238E27FC236}">
                <a16:creationId xmlns:a16="http://schemas.microsoft.com/office/drawing/2014/main" id="{17106C2E-F071-433D-99B2-A1ADA09454B3}"/>
              </a:ext>
            </a:extLst>
          </p:cNvPr>
          <p:cNvSpPr/>
          <p:nvPr/>
        </p:nvSpPr>
        <p:spPr>
          <a:xfrm>
            <a:off x="949911" y="2228671"/>
            <a:ext cx="8549196" cy="1938992"/>
          </a:xfrm>
          <a:prstGeom prst="rect">
            <a:avLst/>
          </a:prstGeom>
        </p:spPr>
        <p:txBody>
          <a:bodyPr wrap="square">
            <a:spAutoFit/>
          </a:bodyPr>
          <a:lstStyle/>
          <a:p>
            <a:r>
              <a:rPr lang="en-US" sz="2400" dirty="0"/>
              <a:t>This web app predicts the glucose level in real time based on parameters like pregnancies, </a:t>
            </a:r>
            <a:r>
              <a:rPr lang="en-US" sz="2400" dirty="0" err="1"/>
              <a:t>bmi</a:t>
            </a:r>
            <a:r>
              <a:rPr lang="en-US" sz="2400" dirty="0"/>
              <a:t>, age, blood pressure, insulin level and also gives the level of diabetes of the patient. It suggests the diet that diabetic patients should have based on their diabetes level</a:t>
            </a:r>
          </a:p>
        </p:txBody>
      </p:sp>
    </p:spTree>
    <p:extLst>
      <p:ext uri="{BB962C8B-B14F-4D97-AF65-F5344CB8AC3E}">
        <p14:creationId xmlns:p14="http://schemas.microsoft.com/office/powerpoint/2010/main" val="385618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52C12-AE58-4404-B0DB-15C8563F40EE}"/>
              </a:ext>
            </a:extLst>
          </p:cNvPr>
          <p:cNvPicPr>
            <a:picLocks noChangeAspect="1"/>
          </p:cNvPicPr>
          <p:nvPr/>
        </p:nvPicPr>
        <p:blipFill rotWithShape="1">
          <a:blip r:embed="rId2"/>
          <a:srcRect l="4330" r="33874"/>
          <a:stretch/>
        </p:blipFill>
        <p:spPr>
          <a:xfrm>
            <a:off x="955040" y="284480"/>
            <a:ext cx="9966960" cy="6075680"/>
          </a:xfrm>
          <a:prstGeom prst="rect">
            <a:avLst/>
          </a:prstGeom>
        </p:spPr>
      </p:pic>
    </p:spTree>
    <p:extLst>
      <p:ext uri="{BB962C8B-B14F-4D97-AF65-F5344CB8AC3E}">
        <p14:creationId xmlns:p14="http://schemas.microsoft.com/office/powerpoint/2010/main" val="123598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ACCA1-BE8C-4935-A06E-D1A0544E8E27}"/>
              </a:ext>
            </a:extLst>
          </p:cNvPr>
          <p:cNvSpPr txBox="1"/>
          <p:nvPr/>
        </p:nvSpPr>
        <p:spPr>
          <a:xfrm>
            <a:off x="914400" y="1808480"/>
            <a:ext cx="9997440" cy="1200329"/>
          </a:xfrm>
          <a:prstGeom prst="rect">
            <a:avLst/>
          </a:prstGeom>
          <a:noFill/>
        </p:spPr>
        <p:txBody>
          <a:bodyPr wrap="square" rtlCol="0">
            <a:spAutoFit/>
          </a:bodyPr>
          <a:lstStyle/>
          <a:p>
            <a:r>
              <a:rPr lang="en-US" dirty="0"/>
              <a:t> This can be used by women and it will help a lot of women especially in their pregnancy. It will help them know instantly about their glucose level. To predict the glucose level we have used machine learning algorithm in – multivariate linear regression. </a:t>
            </a:r>
          </a:p>
        </p:txBody>
      </p:sp>
    </p:spTree>
    <p:extLst>
      <p:ext uri="{BB962C8B-B14F-4D97-AF65-F5344CB8AC3E}">
        <p14:creationId xmlns:p14="http://schemas.microsoft.com/office/powerpoint/2010/main" val="189954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3F933-BA63-4BB3-BAD9-DA483C14F8A9}"/>
              </a:ext>
            </a:extLst>
          </p:cNvPr>
          <p:cNvSpPr txBox="1"/>
          <p:nvPr/>
        </p:nvSpPr>
        <p:spPr>
          <a:xfrm>
            <a:off x="1430784" y="1500326"/>
            <a:ext cx="9330431" cy="1200329"/>
          </a:xfrm>
          <a:prstGeom prst="rect">
            <a:avLst/>
          </a:prstGeom>
          <a:noFill/>
        </p:spPr>
        <p:txBody>
          <a:bodyPr wrap="square" rtlCol="0">
            <a:spAutoFit/>
          </a:bodyPr>
          <a:lstStyle/>
          <a:p>
            <a:r>
              <a:rPr lang="en-US" sz="2400" dirty="0"/>
              <a:t>What’s next for Diabetes Prediction for Women: </a:t>
            </a:r>
          </a:p>
          <a:p>
            <a:r>
              <a:rPr lang="en-US" sz="2400" dirty="0"/>
              <a:t>We can use this to know different levels of diabetes and help women search for doctors near by for treatment</a:t>
            </a:r>
            <a:r>
              <a:rPr lang="en-US" dirty="0"/>
              <a:t>. </a:t>
            </a:r>
          </a:p>
        </p:txBody>
      </p:sp>
    </p:spTree>
    <p:extLst>
      <p:ext uri="{BB962C8B-B14F-4D97-AF65-F5344CB8AC3E}">
        <p14:creationId xmlns:p14="http://schemas.microsoft.com/office/powerpoint/2010/main" val="47878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4E060-6E1A-4B1D-BF1C-0D28DA78F104}"/>
              </a:ext>
            </a:extLst>
          </p:cNvPr>
          <p:cNvSpPr txBox="1"/>
          <p:nvPr/>
        </p:nvSpPr>
        <p:spPr>
          <a:xfrm>
            <a:off x="3781887" y="2636668"/>
            <a:ext cx="4358936" cy="830997"/>
          </a:xfrm>
          <a:prstGeom prst="rect">
            <a:avLst/>
          </a:prstGeom>
          <a:noFill/>
        </p:spPr>
        <p:txBody>
          <a:bodyPr wrap="square" rtlCol="0">
            <a:spAutoFit/>
          </a:bodyPr>
          <a:lstStyle/>
          <a:p>
            <a:r>
              <a:rPr lang="en-US" dirty="0"/>
              <a:t> </a:t>
            </a:r>
            <a:r>
              <a:rPr lang="en-US" sz="4800" dirty="0"/>
              <a:t>THANK YOU </a:t>
            </a:r>
          </a:p>
        </p:txBody>
      </p:sp>
    </p:spTree>
    <p:extLst>
      <p:ext uri="{BB962C8B-B14F-4D97-AF65-F5344CB8AC3E}">
        <p14:creationId xmlns:p14="http://schemas.microsoft.com/office/powerpoint/2010/main" val="3940777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TotalTime>
  <Words>187</Words>
  <Application>Microsoft Office PowerPoint</Application>
  <PresentationFormat>Widescreen</PresentationFormat>
  <Paragraphs>13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PowerPoint Presentation</vt:lpstr>
      <vt:lpstr>PowerPoint Presentation</vt:lpstr>
      <vt:lpstr>                           INSPIRATION </vt:lpstr>
      <vt:lpstr>                 WHAT IT DOES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Sravanthi Kanchi</dc:creator>
  <cp:lastModifiedBy>Sravanthi Kanchi</cp:lastModifiedBy>
  <cp:revision>8</cp:revision>
  <dcterms:created xsi:type="dcterms:W3CDTF">2017-11-12T19:00:11Z</dcterms:created>
  <dcterms:modified xsi:type="dcterms:W3CDTF">2017-11-12T19:26:52Z</dcterms:modified>
</cp:coreProperties>
</file>