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8"/>
  </p:notesMasterIdLst>
  <p:sldIdLst>
    <p:sldId id="257" r:id="rId5"/>
    <p:sldId id="258" r:id="rId6"/>
    <p:sldId id="260" r:id="rId7"/>
    <p:sldId id="261" r:id="rId8"/>
    <p:sldId id="275" r:id="rId9"/>
    <p:sldId id="262" r:id="rId10"/>
    <p:sldId id="263" r:id="rId11"/>
    <p:sldId id="276" r:id="rId12"/>
    <p:sldId id="277" r:id="rId13"/>
    <p:sldId id="265" r:id="rId14"/>
    <p:sldId id="267" r:id="rId15"/>
    <p:sldId id="266" r:id="rId16"/>
    <p:sldId id="27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F2DE63D5-997A-4646-A377-4702673A728D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14" autoAdjust="0"/>
  </p:normalViewPr>
  <p:slideViewPr>
    <p:cSldViewPr snapToGrid="0">
      <p:cViewPr>
        <p:scale>
          <a:sx n="75" d="100"/>
          <a:sy n="75" d="100"/>
        </p:scale>
        <p:origin x="208" y="3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TOTAL SALES</c:v>
                </c:pt>
              </c:strCache>
            </c:strRef>
          </c:tx>
          <c:spPr>
            <a:gradFill>
              <a:gsLst>
                <a:gs pos="0">
                  <a:schemeClr val="tx2"/>
                </a:gs>
                <a:gs pos="100000">
                  <a:schemeClr val="accent2"/>
                </a:gs>
              </a:gsLst>
              <a:lin ang="14400000" scaled="0"/>
            </a:gra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r>
                      <a:rPr lang="en-US" dirty="0"/>
                      <a:t>$888,000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0-B706-469E-92AC-D0F9B9F47E9E}"/>
                </c:ext>
              </c:extLst>
            </c:dLbl>
            <c:spPr>
              <a:noFill/>
              <a:ln>
                <a:noFill/>
              </a:ln>
              <a:effectLst/>
            </c:sp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Sheet1!$A$2:$A$4</c:f>
              <c:strCache>
                <c:ptCount val="3"/>
                <c:pt idx="0">
                  <c:v>YR1</c:v>
                </c:pt>
                <c:pt idx="1">
                  <c:v>YR2</c:v>
                </c:pt>
                <c:pt idx="2">
                  <c:v>YR3</c:v>
                </c:pt>
              </c:strCache>
            </c:strRef>
          </c:cat>
          <c:val>
            <c:numRef>
              <c:f>Sheet1!$B$2:$B$4</c:f>
              <c:numCache>
                <c:formatCode>"$"#,##0</c:formatCode>
                <c:ptCount val="3"/>
                <c:pt idx="0">
                  <c:v>888000</c:v>
                </c:pt>
                <c:pt idx="1">
                  <c:v>1065600</c:v>
                </c:pt>
                <c:pt idx="2">
                  <c:v>1278720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706-469E-92AC-D0F9B9F47E9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TOTAL COGS</c:v>
                </c:pt>
              </c:strCache>
            </c:strRef>
          </c:tx>
          <c:spPr>
            <a:pattFill prst="dkUpDiag">
              <a:fgClr>
                <a:schemeClr val="bg1">
                  <a:lumMod val="95000"/>
                </a:schemeClr>
              </a:fgClr>
              <a:bgClr>
                <a:schemeClr val="bg1">
                  <a:lumMod val="85000"/>
                </a:schemeClr>
              </a:bgClr>
            </a:patt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Sheet1!$A$2:$A$4</c:f>
              <c:strCache>
                <c:ptCount val="3"/>
                <c:pt idx="0">
                  <c:v>YR1</c:v>
                </c:pt>
                <c:pt idx="1">
                  <c:v>YR2</c:v>
                </c:pt>
                <c:pt idx="2">
                  <c:v>YR3</c:v>
                </c:pt>
              </c:strCache>
            </c:strRef>
          </c:cat>
          <c:val>
            <c:numRef>
              <c:f>Sheet1!$C$2:$C$4</c:f>
              <c:numCache>
                <c:formatCode>"$"#,##0</c:formatCode>
                <c:ptCount val="3"/>
                <c:pt idx="0">
                  <c:v>634824</c:v>
                </c:pt>
                <c:pt idx="1">
                  <c:v>666565.20000000007</c:v>
                </c:pt>
                <c:pt idx="2">
                  <c:v>699893.46000000008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706-469E-92AC-D0F9B9F47E9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NET PROFIT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Sheet1!$A$2:$A$4</c:f>
              <c:strCache>
                <c:ptCount val="3"/>
                <c:pt idx="0">
                  <c:v>YR1</c:v>
                </c:pt>
                <c:pt idx="1">
                  <c:v>YR2</c:v>
                </c:pt>
                <c:pt idx="2">
                  <c:v>YR3</c:v>
                </c:pt>
              </c:strCache>
            </c:strRef>
          </c:cat>
          <c:val>
            <c:numRef>
              <c:f>Sheet1!$D$2:$D$4</c:f>
              <c:numCache>
                <c:formatCode>"$"#,##0</c:formatCode>
                <c:ptCount val="3"/>
                <c:pt idx="0">
                  <c:v>253176</c:v>
                </c:pt>
                <c:pt idx="1">
                  <c:v>399034.79999999993</c:v>
                </c:pt>
                <c:pt idx="2">
                  <c:v>578826.53999999992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B706-469E-92AC-D0F9B9F47E9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80"/>
        <c:overlap val="-10"/>
        <c:axId val="2108307928"/>
        <c:axId val="2108311448"/>
      </c:barChart>
      <c:catAx>
        <c:axId val="210830792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  <a:alpha val="27000"/>
              </a:schemeClr>
            </a:solidFill>
            <a:round/>
          </a:ln>
          <a:effectLst/>
        </c:spPr>
        <c:txPr>
          <a:bodyPr rot="-60000000" vert="horz"/>
          <a:lstStyle/>
          <a:p>
            <a:pPr>
              <a:defRPr/>
            </a:pPr>
            <a:endParaRPr lang="en-US"/>
          </a:p>
        </c:txPr>
        <c:crossAx val="2108311448"/>
        <c:crosses val="autoZero"/>
        <c:auto val="1"/>
        <c:lblAlgn val="ctr"/>
        <c:lblOffset val="100"/>
        <c:noMultiLvlLbl val="1"/>
      </c:catAx>
      <c:valAx>
        <c:axId val="21083114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  <a:alpha val="30000"/>
                </a:schemeClr>
              </a:solidFill>
              <a:round/>
            </a:ln>
            <a:effectLst/>
          </c:spPr>
        </c:majorGridlines>
        <c:numFmt formatCode="&quot;$&quot;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vert="horz"/>
          <a:lstStyle/>
          <a:p>
            <a:pPr>
              <a:defRPr/>
            </a:pPr>
            <a:endParaRPr lang="en-US"/>
          </a:p>
        </c:txPr>
        <c:crossAx val="21083079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 sz="800">
          <a:solidFill>
            <a:schemeClr val="tx2"/>
          </a:solidFill>
          <a:latin typeface="+mn-lt"/>
          <a:ea typeface="Lato" panose="020F0502020204030203" pitchFamily="34" charset="0"/>
          <a:cs typeface="Lato" panose="020F0502020204030203" pitchFamily="34" charset="0"/>
        </a:defRPr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5716D-39C9-48C4-A3EB-B88E4515427D}" type="datetimeFigureOut">
              <a:rPr lang="en-US" smtClean="0"/>
              <a:t>7/20/2023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C6D3C-9EB0-4F2C-9026-3887D1CDB4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763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48D39141-3E8E-4545-90DB-291A0E5F139B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2192000" cy="6858000"/>
          </a:xfrm>
          <a:solidFill>
            <a:schemeClr val="tx1">
              <a:lumMod val="75000"/>
              <a:lumOff val="25000"/>
            </a:schemeClr>
          </a:solidFill>
        </p:spPr>
        <p:txBody>
          <a:bodyPr lIns="612000" tIns="0" anchor="ctr"/>
          <a:lstStyle>
            <a:lvl1pPr marL="0" indent="0" algn="l">
              <a:lnSpc>
                <a:spcPct val="100000"/>
              </a:lnSpc>
              <a:buNone/>
              <a:defRPr sz="1200" i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Drag &amp; Drop Your </a:t>
            </a:r>
            <a:br>
              <a:rPr lang="en-US" dirty="0"/>
            </a:br>
            <a:r>
              <a:rPr lang="en-US" dirty="0"/>
              <a:t>Background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90A062-54B3-47F2-9D6A-5BC9575208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20000" y="0"/>
            <a:ext cx="9672000" cy="6857999"/>
          </a:xfrm>
          <a:solidFill>
            <a:schemeClr val="tx2">
              <a:alpha val="70000"/>
            </a:schemeClr>
          </a:solidFill>
        </p:spPr>
        <p:txBody>
          <a:bodyPr lIns="1116000" rIns="180000" anchor="ctr"/>
          <a:lstStyle>
            <a:lvl1pPr algn="l">
              <a:defRPr sz="50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C97F3D-57FA-4E82-9EEC-E93088055A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00000" y="4276447"/>
            <a:ext cx="5161550" cy="620016"/>
          </a:xfr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 lIns="144000" anchor="ctr"/>
          <a:lstStyle>
            <a:lvl1pPr marL="0" indent="0" algn="l">
              <a:buNone/>
              <a:defRPr sz="2400" b="1" i="1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31775C8-C7F0-4EC5-A9C0-53AE3A0C5F7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600000" y="6262080"/>
            <a:ext cx="7560000" cy="360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E8B0AE2-DA19-49E2-AC81-5272385D304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34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6A395197-9758-40F0-B747-F8B134C175EB}"/>
              </a:ext>
            </a:extLst>
          </p:cNvPr>
          <p:cNvSpPr txBox="1">
            <a:spLocks/>
          </p:cNvSpPr>
          <p:nvPr userDrawn="1"/>
        </p:nvSpPr>
        <p:spPr>
          <a:xfrm>
            <a:off x="0" y="-436"/>
            <a:ext cx="12192000" cy="6858436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/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Char char="●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767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Char char="o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78907576-77BD-4FD0-A9FE-48D249CB435B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30C70C-09F9-40EE-9A89-ED9A5DCFD98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303794" y="3407563"/>
            <a:ext cx="2034138" cy="245885"/>
          </a:xfrm>
        </p:spPr>
        <p:txBody>
          <a:bodyPr lIns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Role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78D9ACA-AB64-4D04-A5E0-23AC8B81EC2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303794" y="3005055"/>
            <a:ext cx="2034138" cy="360445"/>
          </a:xfrm>
          <a:solidFill>
            <a:schemeClr val="tx2"/>
          </a:solidFill>
        </p:spPr>
        <p:txBody>
          <a:bodyPr lIns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F3B4EB62-0A18-46F9-98F0-E8FC5EBAF37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66363" y="3407563"/>
            <a:ext cx="2034138" cy="245885"/>
          </a:xfrm>
        </p:spPr>
        <p:txBody>
          <a:bodyPr lIns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Role</a:t>
            </a:r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A3B2D4DF-9952-49C7-B850-559AD0DF27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066363" y="3005055"/>
            <a:ext cx="2034138" cy="360445"/>
          </a:xfrm>
          <a:solidFill>
            <a:schemeClr val="tx2"/>
          </a:solidFill>
        </p:spPr>
        <p:txBody>
          <a:bodyPr lIns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BCE373B8-7ADE-4DC4-9900-59147BFA16E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828931" y="3407563"/>
            <a:ext cx="2034138" cy="245885"/>
          </a:xfrm>
        </p:spPr>
        <p:txBody>
          <a:bodyPr lIns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Role</a:t>
            </a:r>
          </a:p>
        </p:txBody>
      </p:sp>
      <p:sp>
        <p:nvSpPr>
          <p:cNvPr id="18" name="Text Placeholder 12">
            <a:extLst>
              <a:ext uri="{FF2B5EF4-FFF2-40B4-BE49-F238E27FC236}">
                <a16:creationId xmlns:a16="http://schemas.microsoft.com/office/drawing/2014/main" id="{28F027FF-E9AF-4E49-AC44-48D21AD761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828931" y="3005055"/>
            <a:ext cx="2034138" cy="360445"/>
          </a:xfrm>
          <a:solidFill>
            <a:schemeClr val="tx2"/>
          </a:solidFill>
        </p:spPr>
        <p:txBody>
          <a:bodyPr lIns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29" name="Picture Placeholder 25">
            <a:extLst>
              <a:ext uri="{FF2B5EF4-FFF2-40B4-BE49-F238E27FC236}">
                <a16:creationId xmlns:a16="http://schemas.microsoft.com/office/drawing/2014/main" id="{8989EC4C-4E3F-457F-8CF6-8A88DE68A930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1867711" y="1648853"/>
            <a:ext cx="906304" cy="1206290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0" name="Picture Placeholder 25">
            <a:extLst>
              <a:ext uri="{FF2B5EF4-FFF2-40B4-BE49-F238E27FC236}">
                <a16:creationId xmlns:a16="http://schemas.microsoft.com/office/drawing/2014/main" id="{67FB2730-3D12-4D72-AE64-AC3955C5CD99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5630280" y="1648853"/>
            <a:ext cx="906304" cy="1206290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1" name="Picture Placeholder 25">
            <a:extLst>
              <a:ext uri="{FF2B5EF4-FFF2-40B4-BE49-F238E27FC236}">
                <a16:creationId xmlns:a16="http://schemas.microsoft.com/office/drawing/2014/main" id="{4F2BB90C-4866-4DB3-B05C-0BB7DBFF8EA3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9392848" y="1648853"/>
            <a:ext cx="906304" cy="1206290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FE407FE5-15DF-40F7-B14C-0A04CC30CD6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303794" y="5736658"/>
            <a:ext cx="2034138" cy="245885"/>
          </a:xfrm>
        </p:spPr>
        <p:txBody>
          <a:bodyPr lIns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Role</a:t>
            </a:r>
          </a:p>
        </p:txBody>
      </p:sp>
      <p:sp>
        <p:nvSpPr>
          <p:cNvPr id="23" name="Text Placeholder 12">
            <a:extLst>
              <a:ext uri="{FF2B5EF4-FFF2-40B4-BE49-F238E27FC236}">
                <a16:creationId xmlns:a16="http://schemas.microsoft.com/office/drawing/2014/main" id="{7DD73F77-2E6A-450D-B4AF-8643D8AE1EC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303794" y="5334150"/>
            <a:ext cx="2034138" cy="360445"/>
          </a:xfrm>
          <a:solidFill>
            <a:schemeClr val="tx2"/>
          </a:solidFill>
        </p:spPr>
        <p:txBody>
          <a:bodyPr lIns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7F1CAED2-2A78-4780-A303-060C24C56526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066363" y="5736658"/>
            <a:ext cx="2034138" cy="245885"/>
          </a:xfrm>
        </p:spPr>
        <p:txBody>
          <a:bodyPr lIns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Role</a:t>
            </a:r>
          </a:p>
        </p:txBody>
      </p:sp>
      <p:sp>
        <p:nvSpPr>
          <p:cNvPr id="27" name="Text Placeholder 12">
            <a:extLst>
              <a:ext uri="{FF2B5EF4-FFF2-40B4-BE49-F238E27FC236}">
                <a16:creationId xmlns:a16="http://schemas.microsoft.com/office/drawing/2014/main" id="{4E77CA0B-49F8-4EE9-84A7-AB28FD1CC1E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066363" y="5334150"/>
            <a:ext cx="2034138" cy="360445"/>
          </a:xfrm>
          <a:solidFill>
            <a:schemeClr val="tx2"/>
          </a:solidFill>
        </p:spPr>
        <p:txBody>
          <a:bodyPr lIns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28" name="Text Placeholder 4">
            <a:extLst>
              <a:ext uri="{FF2B5EF4-FFF2-40B4-BE49-F238E27FC236}">
                <a16:creationId xmlns:a16="http://schemas.microsoft.com/office/drawing/2014/main" id="{5D4F2294-CE3A-4705-BCB3-C5DAFA373C25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828931" y="5736658"/>
            <a:ext cx="2034138" cy="245885"/>
          </a:xfrm>
        </p:spPr>
        <p:txBody>
          <a:bodyPr lIns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Role</a:t>
            </a:r>
          </a:p>
        </p:txBody>
      </p:sp>
      <p:sp>
        <p:nvSpPr>
          <p:cNvPr id="32" name="Text Placeholder 12">
            <a:extLst>
              <a:ext uri="{FF2B5EF4-FFF2-40B4-BE49-F238E27FC236}">
                <a16:creationId xmlns:a16="http://schemas.microsoft.com/office/drawing/2014/main" id="{7B49F9AF-7698-444D-8D12-FA0B6A713E03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828931" y="5334150"/>
            <a:ext cx="2034138" cy="360445"/>
          </a:xfrm>
          <a:solidFill>
            <a:schemeClr val="tx2"/>
          </a:solidFill>
        </p:spPr>
        <p:txBody>
          <a:bodyPr lIns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33" name="Picture Placeholder 25">
            <a:extLst>
              <a:ext uri="{FF2B5EF4-FFF2-40B4-BE49-F238E27FC236}">
                <a16:creationId xmlns:a16="http://schemas.microsoft.com/office/drawing/2014/main" id="{6057C2E9-1501-4819-B77D-23A0268DB0F1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1867711" y="3977948"/>
            <a:ext cx="906304" cy="1206290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4" name="Picture Placeholder 25">
            <a:extLst>
              <a:ext uri="{FF2B5EF4-FFF2-40B4-BE49-F238E27FC236}">
                <a16:creationId xmlns:a16="http://schemas.microsoft.com/office/drawing/2014/main" id="{C77B8544-1CEE-4ED4-89E8-ED042673804D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5630280" y="3977948"/>
            <a:ext cx="906304" cy="1206290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5" name="Picture Placeholder 25">
            <a:extLst>
              <a:ext uri="{FF2B5EF4-FFF2-40B4-BE49-F238E27FC236}">
                <a16:creationId xmlns:a16="http://schemas.microsoft.com/office/drawing/2014/main" id="{E1131D92-0382-469E-A358-A2EC5FDCCF32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9392848" y="3977948"/>
            <a:ext cx="906304" cy="1206290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C0EBF36-B9CA-4962-B198-27B56B54E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92197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e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74D42A7-FF15-4C9E-9657-33DD5BC539DA}"/>
              </a:ext>
            </a:extLst>
          </p:cNvPr>
          <p:cNvSpPr/>
          <p:nvPr userDrawn="1"/>
        </p:nvSpPr>
        <p:spPr>
          <a:xfrm>
            <a:off x="180000" y="179109"/>
            <a:ext cx="11832000" cy="65139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4FA555C0-B108-4047-8AFF-82E05F07344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/>
          <a:lstStyle>
            <a:lvl1pPr marL="0" indent="0">
              <a:buNone/>
              <a:defRPr sz="22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EAA7C-AE70-48A8-B582-013424EB9C4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095500" y="1992933"/>
            <a:ext cx="9388499" cy="10953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Description Here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98EA298-DD21-4B69-8125-094245EDF71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84213" y="1992934"/>
            <a:ext cx="1095375" cy="1095375"/>
          </a:xfrm>
        </p:spPr>
        <p:txBody>
          <a:bodyPr anchor="ctr"/>
          <a:lstStyle>
            <a:lvl1pPr marL="0" indent="0" algn="ctr">
              <a:buNone/>
              <a:defRPr sz="1050" i="1"/>
            </a:lvl1pPr>
          </a:lstStyle>
          <a:p>
            <a:r>
              <a:rPr lang="en-US" dirty="0"/>
              <a:t>Place</a:t>
            </a:r>
            <a:br>
              <a:rPr lang="en-US" dirty="0"/>
            </a:br>
            <a:r>
              <a:rPr lang="en-US" dirty="0"/>
              <a:t>Your Image / Logo Here</a:t>
            </a:r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4C93EFCC-1E62-4200-9E96-2476EE2581B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84213" y="3431134"/>
            <a:ext cx="1095375" cy="1095375"/>
          </a:xfrm>
        </p:spPr>
        <p:txBody>
          <a:bodyPr anchor="ctr"/>
          <a:lstStyle>
            <a:lvl1pPr marL="0" indent="0" algn="ctr">
              <a:buNone/>
              <a:defRPr sz="1050" i="1"/>
            </a:lvl1pPr>
          </a:lstStyle>
          <a:p>
            <a:r>
              <a:rPr lang="en-US" dirty="0"/>
              <a:t>Place</a:t>
            </a:r>
            <a:br>
              <a:rPr lang="en-US" dirty="0"/>
            </a:br>
            <a:r>
              <a:rPr lang="en-US" dirty="0"/>
              <a:t>Your Image / Logo Here</a:t>
            </a:r>
          </a:p>
        </p:txBody>
      </p:sp>
      <p:sp>
        <p:nvSpPr>
          <p:cNvPr id="13" name="Picture Placeholder 10">
            <a:extLst>
              <a:ext uri="{FF2B5EF4-FFF2-40B4-BE49-F238E27FC236}">
                <a16:creationId xmlns:a16="http://schemas.microsoft.com/office/drawing/2014/main" id="{8741D874-BD81-4469-AA1C-32517FD7C37B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84213" y="4869334"/>
            <a:ext cx="1095375" cy="1095375"/>
          </a:xfrm>
        </p:spPr>
        <p:txBody>
          <a:bodyPr anchor="ctr"/>
          <a:lstStyle>
            <a:lvl1pPr marL="0" indent="0" algn="ctr">
              <a:buNone/>
              <a:defRPr sz="1050" i="1"/>
            </a:lvl1pPr>
          </a:lstStyle>
          <a:p>
            <a:r>
              <a:rPr lang="en-US" dirty="0"/>
              <a:t>Place</a:t>
            </a:r>
            <a:br>
              <a:rPr lang="en-US" dirty="0"/>
            </a:br>
            <a:r>
              <a:rPr lang="en-US" dirty="0"/>
              <a:t>Your Image / Logo Here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CFB0B599-DDEF-43E9-A07F-FC328C595BCE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2095500" y="3422739"/>
            <a:ext cx="9388499" cy="10953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Description Here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63FF0857-6431-48DC-BE82-9A93C55CEFB4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2095500" y="4867850"/>
            <a:ext cx="9388499" cy="10953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Description Here</a:t>
            </a:r>
          </a:p>
        </p:txBody>
      </p:sp>
    </p:spTree>
    <p:extLst>
      <p:ext uri="{BB962C8B-B14F-4D97-AF65-F5344CB8AC3E}">
        <p14:creationId xmlns:p14="http://schemas.microsoft.com/office/powerpoint/2010/main" val="21194719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74D42A7-FF15-4C9E-9657-33DD5BC539DA}"/>
              </a:ext>
            </a:extLst>
          </p:cNvPr>
          <p:cNvSpPr/>
          <p:nvPr userDrawn="1"/>
        </p:nvSpPr>
        <p:spPr>
          <a:xfrm>
            <a:off x="180000" y="179109"/>
            <a:ext cx="11832000" cy="65139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4FA555C0-B108-4047-8AFF-82E05F07344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/>
          <a:lstStyle>
            <a:lvl1pPr marL="0" indent="0">
              <a:buNone/>
              <a:defRPr sz="22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EAA7C-AE70-48A8-B582-013424EB9C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7404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48D39141-3E8E-4545-90DB-291A0E5F139B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2192000" cy="6858000"/>
          </a:xfrm>
          <a:solidFill>
            <a:schemeClr val="tx1">
              <a:lumMod val="75000"/>
              <a:lumOff val="25000"/>
            </a:schemeClr>
          </a:solidFill>
        </p:spPr>
        <p:txBody>
          <a:bodyPr lIns="0" tIns="0" rIns="612000" anchor="ctr"/>
          <a:lstStyle>
            <a:lvl1pPr marL="0" indent="0" algn="r">
              <a:lnSpc>
                <a:spcPct val="100000"/>
              </a:lnSpc>
              <a:buNone/>
              <a:defRPr sz="1200" i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Drag &amp; Drop Your </a:t>
            </a:r>
            <a:br>
              <a:rPr lang="en-US" dirty="0"/>
            </a:br>
            <a:r>
              <a:rPr lang="en-US" dirty="0"/>
              <a:t>Background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90A062-54B3-47F2-9D6A-5BC9575208D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0"/>
            <a:ext cx="9672000" cy="6857999"/>
          </a:xfrm>
          <a:solidFill>
            <a:schemeClr val="tx2">
              <a:alpha val="70000"/>
            </a:schemeClr>
          </a:solidFill>
        </p:spPr>
        <p:txBody>
          <a:bodyPr lIns="1116000" rIns="180000" bIns="756000" anchor="ctr"/>
          <a:lstStyle>
            <a:lvl1pPr algn="l">
              <a:lnSpc>
                <a:spcPct val="65000"/>
              </a:lnSpc>
              <a:defRPr sz="880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Thank </a:t>
            </a:r>
            <a:br>
              <a:rPr lang="en-US" dirty="0"/>
            </a:br>
            <a:r>
              <a:rPr lang="en-US" dirty="0"/>
              <a:t>you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49FD1A9-E34B-4888-90DE-493861AD75C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17700" y="4508500"/>
            <a:ext cx="3314700" cy="330200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accent1"/>
                </a:solidFill>
              </a:defRPr>
            </a:lvl2pPr>
            <a:lvl3pPr marL="447675" indent="0">
              <a:buNone/>
              <a:defRPr>
                <a:solidFill>
                  <a:schemeClr val="accent1"/>
                </a:solidFill>
              </a:defRPr>
            </a:lvl3pPr>
            <a:lvl4pPr marL="628650" indent="0">
              <a:buNone/>
              <a:defRPr>
                <a:solidFill>
                  <a:schemeClr val="accent1"/>
                </a:solidFill>
              </a:defRPr>
            </a:lvl4pPr>
            <a:lvl5pPr marL="809625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Full Name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3452AC72-D893-4C1A-83BD-9930164D893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917700" y="5180023"/>
            <a:ext cx="3314700" cy="205029"/>
          </a:xfrm>
          <a:ln>
            <a:noFill/>
          </a:ln>
        </p:spPr>
        <p:txBody>
          <a:bodyPr anchor="t"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accent1"/>
                </a:solidFill>
              </a:defRPr>
            </a:lvl2pPr>
            <a:lvl3pPr marL="447675" indent="0">
              <a:buNone/>
              <a:defRPr>
                <a:solidFill>
                  <a:schemeClr val="accent1"/>
                </a:solidFill>
              </a:defRPr>
            </a:lvl3pPr>
            <a:lvl4pPr marL="628650" indent="0">
              <a:buNone/>
              <a:defRPr>
                <a:solidFill>
                  <a:schemeClr val="accent1"/>
                </a:solidFill>
              </a:defRPr>
            </a:lvl4pPr>
            <a:lvl5pPr marL="809625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Email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D2EEC149-F1BE-4C36-A789-5BF73B40A21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917700" y="5683561"/>
            <a:ext cx="3314700" cy="205029"/>
          </a:xfrm>
          <a:ln>
            <a:noFill/>
          </a:ln>
        </p:spPr>
        <p:txBody>
          <a:bodyPr anchor="t"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accent1"/>
                </a:solidFill>
              </a:defRPr>
            </a:lvl2pPr>
            <a:lvl3pPr marL="447675" indent="0">
              <a:buNone/>
              <a:defRPr>
                <a:solidFill>
                  <a:schemeClr val="accent1"/>
                </a:solidFill>
              </a:defRPr>
            </a:lvl3pPr>
            <a:lvl4pPr marL="628650" indent="0">
              <a:buNone/>
              <a:defRPr>
                <a:solidFill>
                  <a:schemeClr val="accent1"/>
                </a:solidFill>
              </a:defRPr>
            </a:lvl4pPr>
            <a:lvl5pPr marL="809625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Phone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ECC256E6-6AE8-4950-838C-BE638FB4796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17700" y="4821910"/>
            <a:ext cx="3314700" cy="205029"/>
          </a:xfrm>
        </p:spPr>
        <p:txBody>
          <a:bodyPr anchor="t"/>
          <a:lstStyle>
            <a:lvl1pPr marL="0" indent="0">
              <a:buNone/>
              <a:defRPr sz="1000" i="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accent1"/>
                </a:solidFill>
              </a:defRPr>
            </a:lvl2pPr>
            <a:lvl3pPr marL="447675" indent="0">
              <a:buNone/>
              <a:defRPr>
                <a:solidFill>
                  <a:schemeClr val="accent1"/>
                </a:solidFill>
              </a:defRPr>
            </a:lvl3pPr>
            <a:lvl4pPr marL="628650" indent="0">
              <a:buNone/>
              <a:defRPr>
                <a:solidFill>
                  <a:schemeClr val="accent1"/>
                </a:solidFill>
              </a:defRPr>
            </a:lvl4pPr>
            <a:lvl5pPr marL="809625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POSITION</a:t>
            </a:r>
          </a:p>
        </p:txBody>
      </p:sp>
    </p:spTree>
    <p:extLst>
      <p:ext uri="{BB962C8B-B14F-4D97-AF65-F5344CB8AC3E}">
        <p14:creationId xmlns:p14="http://schemas.microsoft.com/office/powerpoint/2010/main" val="3185791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75689F-8B6B-4484-8064-90B4D8FB7C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7343" y="2731933"/>
            <a:ext cx="6903253" cy="3350673"/>
          </a:xfr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 lIns="576000" tIns="1872000" rIns="576000"/>
          <a:lstStyle>
            <a:lvl1pPr marL="0" indent="0">
              <a:lnSpc>
                <a:spcPts val="2000"/>
              </a:lnSpc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Describe Your Big Idea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C57B9832-0120-4094-8C27-082E3533C5DC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2012000" cy="6858000"/>
          </a:xfrm>
          <a:custGeom>
            <a:avLst/>
            <a:gdLst>
              <a:gd name="connsiteX0" fmla="*/ 0 w 12012000"/>
              <a:gd name="connsiteY0" fmla="*/ 0 h 6858000"/>
              <a:gd name="connsiteX1" fmla="*/ 8592000 w 12012000"/>
              <a:gd name="connsiteY1" fmla="*/ 0 h 6858000"/>
              <a:gd name="connsiteX2" fmla="*/ 8592000 w 12012000"/>
              <a:gd name="connsiteY2" fmla="*/ 180000 h 6858000"/>
              <a:gd name="connsiteX3" fmla="*/ 12012000 w 12012000"/>
              <a:gd name="connsiteY3" fmla="*/ 180000 h 6858000"/>
              <a:gd name="connsiteX4" fmla="*/ 12012000 w 12012000"/>
              <a:gd name="connsiteY4" fmla="*/ 6678000 h 6858000"/>
              <a:gd name="connsiteX5" fmla="*/ 8592000 w 12012000"/>
              <a:gd name="connsiteY5" fmla="*/ 6678000 h 6858000"/>
              <a:gd name="connsiteX6" fmla="*/ 8592000 w 12012000"/>
              <a:gd name="connsiteY6" fmla="*/ 6858000 h 6858000"/>
              <a:gd name="connsiteX7" fmla="*/ 0 w 1201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012000" h="6858000">
                <a:moveTo>
                  <a:pt x="0" y="0"/>
                </a:moveTo>
                <a:lnTo>
                  <a:pt x="8592000" y="0"/>
                </a:lnTo>
                <a:lnTo>
                  <a:pt x="8592000" y="180000"/>
                </a:lnTo>
                <a:lnTo>
                  <a:pt x="12012000" y="180000"/>
                </a:lnTo>
                <a:lnTo>
                  <a:pt x="12012000" y="6678000"/>
                </a:lnTo>
                <a:lnTo>
                  <a:pt x="8592000" y="6678000"/>
                </a:lnTo>
                <a:lnTo>
                  <a:pt x="8592000" y="6858000"/>
                </a:lnTo>
                <a:lnTo>
                  <a:pt x="0" y="6858000"/>
                </a:lnTo>
                <a:close/>
              </a:path>
            </a:pathLst>
          </a:custGeom>
          <a:noFill/>
        </p:spPr>
        <p:txBody>
          <a:bodyPr wrap="square" lIns="0" tIns="0" rIns="612000" anchor="ctr">
            <a:noAutofit/>
          </a:bodyPr>
          <a:lstStyle>
            <a:lvl1pPr marL="0" indent="0" algn="r">
              <a:lnSpc>
                <a:spcPct val="100000"/>
              </a:lnSpc>
              <a:buNone/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&amp; Drop Your </a:t>
            </a:r>
            <a:br>
              <a:rPr lang="en-US" dirty="0"/>
            </a:br>
            <a:r>
              <a:rPr lang="en-US" dirty="0"/>
              <a:t>Background Photo Here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683999" y="6262080"/>
            <a:ext cx="6190934" cy="360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solidFill>
            <a:schemeClr val="tx2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EAF90A48-1BFB-4A19-9A1C-2851879F9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9778" y="3096087"/>
            <a:ext cx="5455750" cy="1008000"/>
          </a:xfrm>
        </p:spPr>
        <p:txBody>
          <a:bodyPr/>
          <a:lstStyle>
            <a:lvl1pPr>
              <a:defRPr sz="40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C9E79024-4B2E-43B0-8607-196181AB731F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593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X Number &amp; Ic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767CE6DD-011B-4E2D-9E8A-EFF414E39EEA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80000" y="179109"/>
            <a:ext cx="11832000" cy="6513922"/>
          </a:xfrm>
          <a:custGeom>
            <a:avLst/>
            <a:gdLst>
              <a:gd name="connsiteX0" fmla="*/ 0 w 11832000"/>
              <a:gd name="connsiteY0" fmla="*/ 0 h 6513922"/>
              <a:gd name="connsiteX1" fmla="*/ 8412000 w 11832000"/>
              <a:gd name="connsiteY1" fmla="*/ 0 h 6513922"/>
              <a:gd name="connsiteX2" fmla="*/ 8412000 w 11832000"/>
              <a:gd name="connsiteY2" fmla="*/ 891 h 6513922"/>
              <a:gd name="connsiteX3" fmla="*/ 11832000 w 11832000"/>
              <a:gd name="connsiteY3" fmla="*/ 891 h 6513922"/>
              <a:gd name="connsiteX4" fmla="*/ 11832000 w 11832000"/>
              <a:gd name="connsiteY4" fmla="*/ 6498891 h 6513922"/>
              <a:gd name="connsiteX5" fmla="*/ 8412000 w 11832000"/>
              <a:gd name="connsiteY5" fmla="*/ 6498891 h 6513922"/>
              <a:gd name="connsiteX6" fmla="*/ 8412000 w 11832000"/>
              <a:gd name="connsiteY6" fmla="*/ 6513922 h 6513922"/>
              <a:gd name="connsiteX7" fmla="*/ 0 w 11832000"/>
              <a:gd name="connsiteY7" fmla="*/ 6513922 h 6513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832000" h="6513922">
                <a:moveTo>
                  <a:pt x="0" y="0"/>
                </a:moveTo>
                <a:lnTo>
                  <a:pt x="8412000" y="0"/>
                </a:lnTo>
                <a:lnTo>
                  <a:pt x="8412000" y="891"/>
                </a:lnTo>
                <a:lnTo>
                  <a:pt x="11832000" y="891"/>
                </a:lnTo>
                <a:lnTo>
                  <a:pt x="11832000" y="6498891"/>
                </a:lnTo>
                <a:lnTo>
                  <a:pt x="8412000" y="6498891"/>
                </a:lnTo>
                <a:lnTo>
                  <a:pt x="8412000" y="6513922"/>
                </a:lnTo>
                <a:lnTo>
                  <a:pt x="0" y="651392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</p:spPr>
        <p:txBody>
          <a:bodyPr wrap="square" lIns="0" tIns="1764000" rIns="0"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&amp; Drop Your </a:t>
            </a:r>
            <a:br>
              <a:rPr lang="en-US" dirty="0"/>
            </a:br>
            <a:r>
              <a:rPr lang="en-US" dirty="0"/>
              <a:t>Background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5"/>
            <a:ext cx="7560000" cy="360000"/>
          </a:xfrm>
        </p:spPr>
        <p:txBody>
          <a:bodyPr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6E75A4B-2655-4B0E-8D3B-0068F57D3D9B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F266E5-40A6-4643-B9AC-B38F2725637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4213" y="3079573"/>
            <a:ext cx="1652587" cy="435600"/>
          </a:xfrm>
          <a:solidFill>
            <a:schemeClr val="tx2">
              <a:alpha val="70000"/>
            </a:schemeClr>
          </a:solidFill>
        </p:spPr>
        <p:txBody>
          <a:bodyPr anchor="ctr"/>
          <a:lstStyle>
            <a:lvl1pPr marL="0" indent="0" algn="ctr">
              <a:buNone/>
              <a:defRPr sz="2400" b="1" cap="all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#NUMBER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CB790CB-E4F5-4B61-A03E-1CA0C32E3F1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10455" y="3799847"/>
            <a:ext cx="1999889" cy="846137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B570684C-B743-402E-8778-A6519957710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971013" y="3079573"/>
            <a:ext cx="1652587" cy="435600"/>
          </a:xfrm>
          <a:solidFill>
            <a:schemeClr val="tx2">
              <a:alpha val="70000"/>
            </a:schemeClr>
          </a:solidFill>
        </p:spPr>
        <p:txBody>
          <a:bodyPr anchor="ctr"/>
          <a:lstStyle>
            <a:lvl1pPr marL="0" indent="0" algn="ctr">
              <a:buNone/>
              <a:defRPr sz="2400" b="1" cap="all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#NUMBER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FCEC7149-9A00-4CA4-B800-1BFD6EBEB88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797255" y="3799847"/>
            <a:ext cx="1999889" cy="846137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374F0E2-36BA-43B5-8799-77AA3367DF4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269707" y="3079573"/>
            <a:ext cx="1652587" cy="435600"/>
          </a:xfrm>
          <a:solidFill>
            <a:schemeClr val="tx2">
              <a:alpha val="70000"/>
            </a:schemeClr>
          </a:solidFill>
        </p:spPr>
        <p:txBody>
          <a:bodyPr anchor="ctr"/>
          <a:lstStyle>
            <a:lvl1pPr marL="0" indent="0" algn="ctr">
              <a:buNone/>
              <a:defRPr sz="2400" b="1" cap="all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#NUMBER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1BA12174-6A24-4E61-8D58-B3B42C31BE1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096056" y="3799847"/>
            <a:ext cx="1999889" cy="846137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D3A67B21-0E8B-4922-94F9-20492309C4D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544613" y="3079573"/>
            <a:ext cx="1652587" cy="435600"/>
          </a:xfrm>
          <a:solidFill>
            <a:schemeClr val="tx2">
              <a:alpha val="70000"/>
            </a:schemeClr>
          </a:solidFill>
        </p:spPr>
        <p:txBody>
          <a:bodyPr anchor="ctr"/>
          <a:lstStyle>
            <a:lvl1pPr marL="0" indent="0" algn="ctr">
              <a:buNone/>
              <a:defRPr sz="2400" b="1" cap="all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#NUMBER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D801C20C-82D2-465E-8D45-DF1A57E0452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370855" y="3799847"/>
            <a:ext cx="1999889" cy="846137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62BAD45E-2039-4F8D-9CFC-42BFA3756AD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831412" y="3079573"/>
            <a:ext cx="1652587" cy="435600"/>
          </a:xfrm>
          <a:solidFill>
            <a:schemeClr val="tx2">
              <a:alpha val="70000"/>
            </a:schemeClr>
          </a:solidFill>
        </p:spPr>
        <p:txBody>
          <a:bodyPr anchor="ctr"/>
          <a:lstStyle>
            <a:lvl1pPr marL="0" indent="0" algn="ctr">
              <a:buNone/>
              <a:defRPr sz="2400" b="1" cap="all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#NUMBER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64A78879-6338-4F3B-864E-8FF4E08C006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657654" y="3799847"/>
            <a:ext cx="1999889" cy="846137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80118439-B306-4F20-9200-1C429EADC7E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101000" y="5271502"/>
            <a:ext cx="1990001" cy="620016"/>
          </a:xfr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 lIns="0" anchor="ctr"/>
          <a:lstStyle>
            <a:lvl1pPr marL="0" indent="0" algn="ctr">
              <a:buNone/>
              <a:defRPr sz="2400" b="1" i="1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Outcome</a:t>
            </a:r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99B7E7F2-DF6B-4441-B0B1-7E87E29BA3A7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1098550" y="2217585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27" name="Picture Placeholder 25">
            <a:extLst>
              <a:ext uri="{FF2B5EF4-FFF2-40B4-BE49-F238E27FC236}">
                <a16:creationId xmlns:a16="http://schemas.microsoft.com/office/drawing/2014/main" id="{ED41522A-FBAF-4E5D-B592-F13855964E8B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3385350" y="2217585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28" name="Picture Placeholder 25">
            <a:extLst>
              <a:ext uri="{FF2B5EF4-FFF2-40B4-BE49-F238E27FC236}">
                <a16:creationId xmlns:a16="http://schemas.microsoft.com/office/drawing/2014/main" id="{AA51069C-E1DC-44A0-A6A0-2A4AB0DD4D70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5684044" y="2217585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29" name="Picture Placeholder 25">
            <a:extLst>
              <a:ext uri="{FF2B5EF4-FFF2-40B4-BE49-F238E27FC236}">
                <a16:creationId xmlns:a16="http://schemas.microsoft.com/office/drawing/2014/main" id="{42F6437E-5478-451F-9BE3-E8160EA43516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7958950" y="2217585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30" name="Picture Placeholder 25">
            <a:extLst>
              <a:ext uri="{FF2B5EF4-FFF2-40B4-BE49-F238E27FC236}">
                <a16:creationId xmlns:a16="http://schemas.microsoft.com/office/drawing/2014/main" id="{25127DFD-53A7-41A8-B591-AEEC12038026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10245749" y="2217585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3892583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0 40 Vertical 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F76D43D-0DDD-4BAD-8213-BDBF75C3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76118" y="4338116"/>
            <a:ext cx="10839764" cy="45719"/>
          </a:xfrm>
          <a:prstGeom prst="rect">
            <a:avLst/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A6D3ACF3-E1F5-4332-9836-C8E6C46591BB}"/>
              </a:ext>
            </a:extLst>
          </p:cNvPr>
          <p:cNvSpPr txBox="1">
            <a:spLocks/>
          </p:cNvSpPr>
          <p:nvPr userDrawn="1"/>
        </p:nvSpPr>
        <p:spPr>
          <a:xfrm>
            <a:off x="0" y="-436"/>
            <a:ext cx="12192000" cy="4343836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/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Char char="●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767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Char char="o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DF8FE7-66F4-4586-B49B-61E115ED2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B5B890-F885-418C-9812-59970CAC6BC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521507-88DE-417D-8076-D9152E1E14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FC7DDD-6F93-45F8-AFD6-95AA051FE80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/>
          <a:lstStyle>
            <a:lvl1pPr marL="0" indent="0">
              <a:buNone/>
              <a:defRPr sz="2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D1CD6042-5DF4-4624-BC32-25F68745304A}"/>
              </a:ext>
            </a:extLst>
          </p:cNvPr>
          <p:cNvSpPr/>
          <p:nvPr userDrawn="1"/>
        </p:nvSpPr>
        <p:spPr>
          <a:xfrm rot="5400000">
            <a:off x="8220300" y="371700"/>
            <a:ext cx="4343400" cy="3600000"/>
          </a:xfrm>
          <a:custGeom>
            <a:avLst/>
            <a:gdLst>
              <a:gd name="connsiteX0" fmla="*/ 0 w 4343400"/>
              <a:gd name="connsiteY0" fmla="*/ 3600000 h 3600000"/>
              <a:gd name="connsiteX1" fmla="*/ 0 w 4343400"/>
              <a:gd name="connsiteY1" fmla="*/ 0 h 3600000"/>
              <a:gd name="connsiteX2" fmla="*/ 180000 w 4343400"/>
              <a:gd name="connsiteY2" fmla="*/ 0 h 3600000"/>
              <a:gd name="connsiteX3" fmla="*/ 4343400 w 4343400"/>
              <a:gd name="connsiteY3" fmla="*/ 0 h 3600000"/>
              <a:gd name="connsiteX4" fmla="*/ 4343400 w 4343400"/>
              <a:gd name="connsiteY4" fmla="*/ 180000 h 3600000"/>
              <a:gd name="connsiteX5" fmla="*/ 180000 w 4343400"/>
              <a:gd name="connsiteY5" fmla="*/ 180000 h 3600000"/>
              <a:gd name="connsiteX6" fmla="*/ 180000 w 4343400"/>
              <a:gd name="connsiteY6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43400" h="3600000">
                <a:moveTo>
                  <a:pt x="0" y="3600000"/>
                </a:moveTo>
                <a:lnTo>
                  <a:pt x="0" y="0"/>
                </a:lnTo>
                <a:lnTo>
                  <a:pt x="180000" y="0"/>
                </a:lnTo>
                <a:lnTo>
                  <a:pt x="4343400" y="0"/>
                </a:lnTo>
                <a:lnTo>
                  <a:pt x="43434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gradFill>
            <a:gsLst>
              <a:gs pos="0">
                <a:schemeClr val="bg1">
                  <a:alpha val="5000"/>
                </a:schemeClr>
              </a:gs>
              <a:gs pos="100000">
                <a:schemeClr val="bg1">
                  <a:alpha val="3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6294759C-286C-4281-B194-581C766EEF28}"/>
              </a:ext>
            </a:extLst>
          </p:cNvPr>
          <p:cNvSpPr/>
          <p:nvPr userDrawn="1"/>
        </p:nvSpPr>
        <p:spPr>
          <a:xfrm rot="5400000">
            <a:off x="9134700" y="3800700"/>
            <a:ext cx="2514600" cy="3600000"/>
          </a:xfrm>
          <a:custGeom>
            <a:avLst/>
            <a:gdLst>
              <a:gd name="connsiteX0" fmla="*/ 0 w 2514600"/>
              <a:gd name="connsiteY0" fmla="*/ 180000 h 3600000"/>
              <a:gd name="connsiteX1" fmla="*/ 0 w 2514600"/>
              <a:gd name="connsiteY1" fmla="*/ 0 h 3600000"/>
              <a:gd name="connsiteX2" fmla="*/ 2334600 w 2514600"/>
              <a:gd name="connsiteY2" fmla="*/ 0 h 3600000"/>
              <a:gd name="connsiteX3" fmla="*/ 2514600 w 2514600"/>
              <a:gd name="connsiteY3" fmla="*/ 0 h 3600000"/>
              <a:gd name="connsiteX4" fmla="*/ 2514600 w 2514600"/>
              <a:gd name="connsiteY4" fmla="*/ 180000 h 3600000"/>
              <a:gd name="connsiteX5" fmla="*/ 2514600 w 2514600"/>
              <a:gd name="connsiteY5" fmla="*/ 3600000 h 3600000"/>
              <a:gd name="connsiteX6" fmla="*/ 2334600 w 2514600"/>
              <a:gd name="connsiteY6" fmla="*/ 3600000 h 3600000"/>
              <a:gd name="connsiteX7" fmla="*/ 2334600 w 2514600"/>
              <a:gd name="connsiteY7" fmla="*/ 18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14600" h="3600000">
                <a:moveTo>
                  <a:pt x="0" y="180000"/>
                </a:moveTo>
                <a:lnTo>
                  <a:pt x="0" y="0"/>
                </a:lnTo>
                <a:lnTo>
                  <a:pt x="2334600" y="0"/>
                </a:lnTo>
                <a:lnTo>
                  <a:pt x="2514600" y="0"/>
                </a:lnTo>
                <a:lnTo>
                  <a:pt x="2514600" y="180000"/>
                </a:lnTo>
                <a:lnTo>
                  <a:pt x="2514600" y="3600000"/>
                </a:lnTo>
                <a:lnTo>
                  <a:pt x="2334600" y="3600000"/>
                </a:lnTo>
                <a:lnTo>
                  <a:pt x="2334600" y="180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78943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x Content Block with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E6622698-E93D-4214-8C21-38DBE58C2E3F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80000" y="179109"/>
            <a:ext cx="11832000" cy="6513922"/>
          </a:xfrm>
          <a:custGeom>
            <a:avLst/>
            <a:gdLst>
              <a:gd name="connsiteX0" fmla="*/ 0 w 11832000"/>
              <a:gd name="connsiteY0" fmla="*/ 0 h 6513922"/>
              <a:gd name="connsiteX1" fmla="*/ 8412000 w 11832000"/>
              <a:gd name="connsiteY1" fmla="*/ 0 h 6513922"/>
              <a:gd name="connsiteX2" fmla="*/ 8412000 w 11832000"/>
              <a:gd name="connsiteY2" fmla="*/ 891 h 6513922"/>
              <a:gd name="connsiteX3" fmla="*/ 11832000 w 11832000"/>
              <a:gd name="connsiteY3" fmla="*/ 891 h 6513922"/>
              <a:gd name="connsiteX4" fmla="*/ 11832000 w 11832000"/>
              <a:gd name="connsiteY4" fmla="*/ 6498891 h 6513922"/>
              <a:gd name="connsiteX5" fmla="*/ 8412000 w 11832000"/>
              <a:gd name="connsiteY5" fmla="*/ 6498891 h 6513922"/>
              <a:gd name="connsiteX6" fmla="*/ 8412000 w 11832000"/>
              <a:gd name="connsiteY6" fmla="*/ 6513922 h 6513922"/>
              <a:gd name="connsiteX7" fmla="*/ 0 w 11832000"/>
              <a:gd name="connsiteY7" fmla="*/ 6513922 h 6513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832000" h="6513922">
                <a:moveTo>
                  <a:pt x="0" y="0"/>
                </a:moveTo>
                <a:lnTo>
                  <a:pt x="8412000" y="0"/>
                </a:lnTo>
                <a:lnTo>
                  <a:pt x="8412000" y="891"/>
                </a:lnTo>
                <a:lnTo>
                  <a:pt x="11832000" y="891"/>
                </a:lnTo>
                <a:lnTo>
                  <a:pt x="11832000" y="6498891"/>
                </a:lnTo>
                <a:lnTo>
                  <a:pt x="8412000" y="6498891"/>
                </a:lnTo>
                <a:lnTo>
                  <a:pt x="8412000" y="6513922"/>
                </a:lnTo>
                <a:lnTo>
                  <a:pt x="0" y="651392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</p:spPr>
        <p:txBody>
          <a:bodyPr wrap="square" lIns="0" tIns="1224000" rIns="0"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&amp; Drop Your </a:t>
            </a:r>
            <a:br>
              <a:rPr lang="en-US" dirty="0"/>
            </a:br>
            <a:r>
              <a:rPr lang="en-US" dirty="0"/>
              <a:t>Background Photo Here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1706BC54-FE11-4237-96CC-8DA267DB5D7C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6"/>
            <a:ext cx="7560000" cy="37016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30C70C-09F9-40EE-9A89-ED9A5DCFD98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70581" y="2186444"/>
            <a:ext cx="2812282" cy="1242556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78D9ACA-AB64-4D04-A5E0-23AC8B81EC2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470581" y="1775806"/>
            <a:ext cx="2812282" cy="297888"/>
          </a:xfrm>
        </p:spPr>
        <p:txBody>
          <a:bodyPr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F3B4EB62-0A18-46F9-98F0-E8FC5EBAF37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1291" y="2186444"/>
            <a:ext cx="2812282" cy="1242556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A3B2D4DF-9952-49C7-B850-559AD0DF27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031291" y="1775806"/>
            <a:ext cx="2812282" cy="297888"/>
          </a:xfrm>
        </p:spPr>
        <p:txBody>
          <a:bodyPr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BCE373B8-7ADE-4DC4-9900-59147BFA16E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592000" y="2186444"/>
            <a:ext cx="2812282" cy="1242556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8" name="Text Placeholder 12">
            <a:extLst>
              <a:ext uri="{FF2B5EF4-FFF2-40B4-BE49-F238E27FC236}">
                <a16:creationId xmlns:a16="http://schemas.microsoft.com/office/drawing/2014/main" id="{28F027FF-E9AF-4E49-AC44-48D21AD761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592000" y="1775806"/>
            <a:ext cx="2812282" cy="297888"/>
          </a:xfrm>
        </p:spPr>
        <p:txBody>
          <a:bodyPr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3E6D854C-C76F-49BA-9E74-F438CA8EA9E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70581" y="4335857"/>
            <a:ext cx="2812282" cy="1242556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20" name="Text Placeholder 12">
            <a:extLst>
              <a:ext uri="{FF2B5EF4-FFF2-40B4-BE49-F238E27FC236}">
                <a16:creationId xmlns:a16="http://schemas.microsoft.com/office/drawing/2014/main" id="{AD447D7D-C1F4-4AD4-AE22-EB8E7F1C419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470581" y="3925219"/>
            <a:ext cx="2812282" cy="297888"/>
          </a:xfrm>
        </p:spPr>
        <p:txBody>
          <a:bodyPr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849DF703-38D0-4214-9432-83570E10EFE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031291" y="4335857"/>
            <a:ext cx="2812282" cy="1242556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22" name="Text Placeholder 12">
            <a:extLst>
              <a:ext uri="{FF2B5EF4-FFF2-40B4-BE49-F238E27FC236}">
                <a16:creationId xmlns:a16="http://schemas.microsoft.com/office/drawing/2014/main" id="{F9EB6572-1A9F-4672-8E42-A4E15451CA2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031291" y="3925219"/>
            <a:ext cx="2812282" cy="297888"/>
          </a:xfrm>
        </p:spPr>
        <p:txBody>
          <a:bodyPr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0740EB70-455C-47FF-9A9A-0D78D202ED0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592000" y="4335857"/>
            <a:ext cx="2812282" cy="1242556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24" name="Text Placeholder 12">
            <a:extLst>
              <a:ext uri="{FF2B5EF4-FFF2-40B4-BE49-F238E27FC236}">
                <a16:creationId xmlns:a16="http://schemas.microsoft.com/office/drawing/2014/main" id="{CD9A5773-4F50-4631-9B7A-0A2D83E5DC2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592000" y="3925219"/>
            <a:ext cx="2812282" cy="297888"/>
          </a:xfrm>
        </p:spPr>
        <p:txBody>
          <a:bodyPr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Header</a:t>
            </a:r>
          </a:p>
        </p:txBody>
      </p:sp>
    </p:spTree>
    <p:extLst>
      <p:ext uri="{BB962C8B-B14F-4D97-AF65-F5344CB8AC3E}">
        <p14:creationId xmlns:p14="http://schemas.microsoft.com/office/powerpoint/2010/main" val="3875987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6 x Content Block with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45350A6A-6F84-47F4-AE00-8295D96D08C8}"/>
              </a:ext>
            </a:extLst>
          </p:cNvPr>
          <p:cNvSpPr/>
          <p:nvPr userDrawn="1"/>
        </p:nvSpPr>
        <p:spPr>
          <a:xfrm rot="5400000">
            <a:off x="8677500" y="3343500"/>
            <a:ext cx="3429000" cy="3600000"/>
          </a:xfrm>
          <a:custGeom>
            <a:avLst/>
            <a:gdLst>
              <a:gd name="connsiteX0" fmla="*/ 0 w 3429000"/>
              <a:gd name="connsiteY0" fmla="*/ 180000 h 3600000"/>
              <a:gd name="connsiteX1" fmla="*/ 0 w 3429000"/>
              <a:gd name="connsiteY1" fmla="*/ 0 h 3600000"/>
              <a:gd name="connsiteX2" fmla="*/ 3249000 w 3429000"/>
              <a:gd name="connsiteY2" fmla="*/ 0 h 3600000"/>
              <a:gd name="connsiteX3" fmla="*/ 3429000 w 3429000"/>
              <a:gd name="connsiteY3" fmla="*/ 0 h 3600000"/>
              <a:gd name="connsiteX4" fmla="*/ 3429000 w 3429000"/>
              <a:gd name="connsiteY4" fmla="*/ 180000 h 3600000"/>
              <a:gd name="connsiteX5" fmla="*/ 3429000 w 3429000"/>
              <a:gd name="connsiteY5" fmla="*/ 3600000 h 3600000"/>
              <a:gd name="connsiteX6" fmla="*/ 3249000 w 3429000"/>
              <a:gd name="connsiteY6" fmla="*/ 3600000 h 3600000"/>
              <a:gd name="connsiteX7" fmla="*/ 3249000 w 3429000"/>
              <a:gd name="connsiteY7" fmla="*/ 18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29000" h="3600000">
                <a:moveTo>
                  <a:pt x="0" y="180000"/>
                </a:moveTo>
                <a:lnTo>
                  <a:pt x="0" y="0"/>
                </a:lnTo>
                <a:lnTo>
                  <a:pt x="3249000" y="0"/>
                </a:lnTo>
                <a:lnTo>
                  <a:pt x="3429000" y="0"/>
                </a:lnTo>
                <a:lnTo>
                  <a:pt x="3429000" y="180000"/>
                </a:lnTo>
                <a:lnTo>
                  <a:pt x="3429000" y="3600000"/>
                </a:lnTo>
                <a:lnTo>
                  <a:pt x="3249000" y="3600000"/>
                </a:lnTo>
                <a:lnTo>
                  <a:pt x="3249000" y="180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6A395197-9758-40F0-B747-F8B134C175EB}"/>
              </a:ext>
            </a:extLst>
          </p:cNvPr>
          <p:cNvSpPr txBox="1">
            <a:spLocks/>
          </p:cNvSpPr>
          <p:nvPr userDrawn="1"/>
        </p:nvSpPr>
        <p:spPr>
          <a:xfrm>
            <a:off x="0" y="-436"/>
            <a:ext cx="12192000" cy="3429436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/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Char char="●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767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Char char="o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6"/>
            <a:ext cx="7560000" cy="37016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30C70C-09F9-40EE-9A89-ED9A5DCFD98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2863" y="3668499"/>
            <a:ext cx="3276000" cy="2238815"/>
          </a:xfrm>
        </p:spPr>
        <p:txBody>
          <a:bodyPr lIns="108000"/>
          <a:lstStyle>
            <a:lvl1pPr marL="171450" indent="-171450">
              <a:buClr>
                <a:schemeClr val="accent2"/>
              </a:buClr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78D9ACA-AB64-4D04-A5E0-23AC8B81EC2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82863" y="3068555"/>
            <a:ext cx="3276000" cy="360445"/>
          </a:xfrm>
          <a:solidFill>
            <a:schemeClr val="tx2"/>
          </a:solidFill>
        </p:spPr>
        <p:txBody>
          <a:bodyPr lIns="108000" anchor="ctr"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Header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F3B4EB62-0A18-46F9-98F0-E8FC5EBAF37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45432" y="3668499"/>
            <a:ext cx="3276000" cy="2238815"/>
          </a:xfrm>
        </p:spPr>
        <p:txBody>
          <a:bodyPr lIns="108000"/>
          <a:lstStyle>
            <a:lvl1pPr marL="171450" indent="-171450">
              <a:buClr>
                <a:schemeClr val="accent2"/>
              </a:buClr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A3B2D4DF-9952-49C7-B850-559AD0DF27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445432" y="3068555"/>
            <a:ext cx="3276000" cy="360445"/>
          </a:xfrm>
          <a:solidFill>
            <a:schemeClr val="tx2"/>
          </a:solidFill>
        </p:spPr>
        <p:txBody>
          <a:bodyPr lIns="108000" anchor="ctr"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Header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BCE373B8-7ADE-4DC4-9900-59147BFA16E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08000" y="3668499"/>
            <a:ext cx="3276000" cy="2238815"/>
          </a:xfrm>
        </p:spPr>
        <p:txBody>
          <a:bodyPr lIns="108000"/>
          <a:lstStyle>
            <a:lvl1pPr marL="171450" indent="-171450">
              <a:buClr>
                <a:schemeClr val="accent2"/>
              </a:buClr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18" name="Text Placeholder 12">
            <a:extLst>
              <a:ext uri="{FF2B5EF4-FFF2-40B4-BE49-F238E27FC236}">
                <a16:creationId xmlns:a16="http://schemas.microsoft.com/office/drawing/2014/main" id="{28F027FF-E9AF-4E49-AC44-48D21AD761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208000" y="3068555"/>
            <a:ext cx="3276000" cy="360445"/>
          </a:xfrm>
          <a:solidFill>
            <a:schemeClr val="tx2"/>
          </a:solidFill>
        </p:spPr>
        <p:txBody>
          <a:bodyPr lIns="108000" anchor="ctr"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Header</a:t>
            </a:r>
          </a:p>
        </p:txBody>
      </p:sp>
      <p:sp>
        <p:nvSpPr>
          <p:cNvPr id="29" name="Picture Placeholder 25">
            <a:extLst>
              <a:ext uri="{FF2B5EF4-FFF2-40B4-BE49-F238E27FC236}">
                <a16:creationId xmlns:a16="http://schemas.microsoft.com/office/drawing/2014/main" id="{8989EC4C-4E3F-457F-8CF6-8A88DE68A930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1908907" y="2005142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0" name="Picture Placeholder 25">
            <a:extLst>
              <a:ext uri="{FF2B5EF4-FFF2-40B4-BE49-F238E27FC236}">
                <a16:creationId xmlns:a16="http://schemas.microsoft.com/office/drawing/2014/main" id="{67FB2730-3D12-4D72-AE64-AC3955C5CD99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5671476" y="2005142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1" name="Picture Placeholder 25">
            <a:extLst>
              <a:ext uri="{FF2B5EF4-FFF2-40B4-BE49-F238E27FC236}">
                <a16:creationId xmlns:a16="http://schemas.microsoft.com/office/drawing/2014/main" id="{4F2BB90C-4866-4DB3-B05C-0BB7DBFF8EA3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9434044" y="2005142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7A3E4BF3-C44A-4FB6-B64A-05FB5AEC75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/>
          <a:lstStyle>
            <a:lvl1pPr marL="0" indent="0">
              <a:buNone/>
              <a:defRPr sz="2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AEA98CFA-B2A7-4BCC-B1DC-01CFAD2DD65E}"/>
              </a:ext>
            </a:extLst>
          </p:cNvPr>
          <p:cNvSpPr/>
          <p:nvPr userDrawn="1"/>
        </p:nvSpPr>
        <p:spPr>
          <a:xfrm rot="5400000">
            <a:off x="8677500" y="-85500"/>
            <a:ext cx="3429000" cy="3600000"/>
          </a:xfrm>
          <a:custGeom>
            <a:avLst/>
            <a:gdLst>
              <a:gd name="connsiteX0" fmla="*/ 0 w 3429000"/>
              <a:gd name="connsiteY0" fmla="*/ 3600000 h 3600000"/>
              <a:gd name="connsiteX1" fmla="*/ 0 w 3429000"/>
              <a:gd name="connsiteY1" fmla="*/ 0 h 3600000"/>
              <a:gd name="connsiteX2" fmla="*/ 180000 w 3429000"/>
              <a:gd name="connsiteY2" fmla="*/ 0 h 3600000"/>
              <a:gd name="connsiteX3" fmla="*/ 3429000 w 3429000"/>
              <a:gd name="connsiteY3" fmla="*/ 0 h 3600000"/>
              <a:gd name="connsiteX4" fmla="*/ 3429000 w 3429000"/>
              <a:gd name="connsiteY4" fmla="*/ 180000 h 3600000"/>
              <a:gd name="connsiteX5" fmla="*/ 180000 w 3429000"/>
              <a:gd name="connsiteY5" fmla="*/ 180000 h 3600000"/>
              <a:gd name="connsiteX6" fmla="*/ 180000 w 3429000"/>
              <a:gd name="connsiteY6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29000" h="3600000">
                <a:moveTo>
                  <a:pt x="0" y="3600000"/>
                </a:moveTo>
                <a:lnTo>
                  <a:pt x="0" y="0"/>
                </a:lnTo>
                <a:lnTo>
                  <a:pt x="180000" y="0"/>
                </a:lnTo>
                <a:lnTo>
                  <a:pt x="3429000" y="0"/>
                </a:lnTo>
                <a:lnTo>
                  <a:pt x="3429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gradFill>
            <a:gsLst>
              <a:gs pos="0">
                <a:schemeClr val="bg1">
                  <a:alpha val="5000"/>
                </a:schemeClr>
              </a:gs>
              <a:gs pos="100000">
                <a:schemeClr val="bg1">
                  <a:alpha val="3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42598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 -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752CBEE-7696-40FC-AB0E-8790B179D18C}"/>
              </a:ext>
            </a:extLst>
          </p:cNvPr>
          <p:cNvSpPr/>
          <p:nvPr userDrawn="1"/>
        </p:nvSpPr>
        <p:spPr>
          <a:xfrm rot="5400000">
            <a:off x="8188485" y="2854485"/>
            <a:ext cx="4407031" cy="3600000"/>
          </a:xfrm>
          <a:custGeom>
            <a:avLst/>
            <a:gdLst>
              <a:gd name="connsiteX0" fmla="*/ 0 w 4407031"/>
              <a:gd name="connsiteY0" fmla="*/ 180000 h 3600000"/>
              <a:gd name="connsiteX1" fmla="*/ 0 w 4407031"/>
              <a:gd name="connsiteY1" fmla="*/ 0 h 3600000"/>
              <a:gd name="connsiteX2" fmla="*/ 4227031 w 4407031"/>
              <a:gd name="connsiteY2" fmla="*/ 0 h 3600000"/>
              <a:gd name="connsiteX3" fmla="*/ 4407031 w 4407031"/>
              <a:gd name="connsiteY3" fmla="*/ 0 h 3600000"/>
              <a:gd name="connsiteX4" fmla="*/ 4407031 w 4407031"/>
              <a:gd name="connsiteY4" fmla="*/ 180000 h 3600000"/>
              <a:gd name="connsiteX5" fmla="*/ 4407031 w 4407031"/>
              <a:gd name="connsiteY5" fmla="*/ 3600000 h 3600000"/>
              <a:gd name="connsiteX6" fmla="*/ 4227031 w 4407031"/>
              <a:gd name="connsiteY6" fmla="*/ 3600000 h 3600000"/>
              <a:gd name="connsiteX7" fmla="*/ 4227031 w 4407031"/>
              <a:gd name="connsiteY7" fmla="*/ 18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07031" h="3600000">
                <a:moveTo>
                  <a:pt x="0" y="180000"/>
                </a:moveTo>
                <a:lnTo>
                  <a:pt x="0" y="0"/>
                </a:lnTo>
                <a:lnTo>
                  <a:pt x="4227031" y="0"/>
                </a:lnTo>
                <a:lnTo>
                  <a:pt x="4407031" y="0"/>
                </a:lnTo>
                <a:lnTo>
                  <a:pt x="4407031" y="180000"/>
                </a:lnTo>
                <a:lnTo>
                  <a:pt x="4407031" y="3600000"/>
                </a:lnTo>
                <a:lnTo>
                  <a:pt x="4227031" y="3600000"/>
                </a:lnTo>
                <a:lnTo>
                  <a:pt x="4227031" y="180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6A395197-9758-40F0-B747-F8B134C175EB}"/>
              </a:ext>
            </a:extLst>
          </p:cNvPr>
          <p:cNvSpPr txBox="1">
            <a:spLocks/>
          </p:cNvSpPr>
          <p:nvPr userDrawn="1"/>
        </p:nvSpPr>
        <p:spPr>
          <a:xfrm>
            <a:off x="0" y="-436"/>
            <a:ext cx="12192000" cy="2451405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/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Char char="●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767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Char char="o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6"/>
            <a:ext cx="7560000" cy="37016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7A3E4BF3-C44A-4FB6-B64A-05FB5AEC75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/>
          <a:lstStyle>
            <a:lvl1pPr marL="0" indent="0">
              <a:buNone/>
              <a:defRPr sz="2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89445125-53D2-43B3-8ABC-C88E463BE7DD}"/>
              </a:ext>
            </a:extLst>
          </p:cNvPr>
          <p:cNvSpPr/>
          <p:nvPr userDrawn="1"/>
        </p:nvSpPr>
        <p:spPr>
          <a:xfrm rot="5400000">
            <a:off x="9166516" y="-574515"/>
            <a:ext cx="2450969" cy="3600000"/>
          </a:xfrm>
          <a:custGeom>
            <a:avLst/>
            <a:gdLst>
              <a:gd name="connsiteX0" fmla="*/ 0 w 2450969"/>
              <a:gd name="connsiteY0" fmla="*/ 3600000 h 3600000"/>
              <a:gd name="connsiteX1" fmla="*/ 0 w 2450969"/>
              <a:gd name="connsiteY1" fmla="*/ 0 h 3600000"/>
              <a:gd name="connsiteX2" fmla="*/ 180000 w 2450969"/>
              <a:gd name="connsiteY2" fmla="*/ 0 h 3600000"/>
              <a:gd name="connsiteX3" fmla="*/ 2450969 w 2450969"/>
              <a:gd name="connsiteY3" fmla="*/ 0 h 3600000"/>
              <a:gd name="connsiteX4" fmla="*/ 2450969 w 2450969"/>
              <a:gd name="connsiteY4" fmla="*/ 180000 h 3600000"/>
              <a:gd name="connsiteX5" fmla="*/ 180000 w 2450969"/>
              <a:gd name="connsiteY5" fmla="*/ 180000 h 3600000"/>
              <a:gd name="connsiteX6" fmla="*/ 180000 w 2450969"/>
              <a:gd name="connsiteY6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50969" h="3600000">
                <a:moveTo>
                  <a:pt x="0" y="3600000"/>
                </a:moveTo>
                <a:lnTo>
                  <a:pt x="0" y="0"/>
                </a:lnTo>
                <a:lnTo>
                  <a:pt x="180000" y="0"/>
                </a:lnTo>
                <a:lnTo>
                  <a:pt x="2450969" y="0"/>
                </a:lnTo>
                <a:lnTo>
                  <a:pt x="2450969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gradFill>
            <a:gsLst>
              <a:gs pos="0">
                <a:schemeClr val="bg1">
                  <a:alpha val="5000"/>
                </a:schemeClr>
              </a:gs>
              <a:gs pos="100000">
                <a:schemeClr val="bg1">
                  <a:alpha val="3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759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 - Full Phot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767CE6DD-011B-4E2D-9E8A-EFF414E39EEA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80000" y="179109"/>
            <a:ext cx="11832000" cy="6513922"/>
          </a:xfrm>
          <a:custGeom>
            <a:avLst/>
            <a:gdLst>
              <a:gd name="connsiteX0" fmla="*/ 0 w 11832000"/>
              <a:gd name="connsiteY0" fmla="*/ 0 h 6513922"/>
              <a:gd name="connsiteX1" fmla="*/ 8412000 w 11832000"/>
              <a:gd name="connsiteY1" fmla="*/ 0 h 6513922"/>
              <a:gd name="connsiteX2" fmla="*/ 8412000 w 11832000"/>
              <a:gd name="connsiteY2" fmla="*/ 891 h 6513922"/>
              <a:gd name="connsiteX3" fmla="*/ 11832000 w 11832000"/>
              <a:gd name="connsiteY3" fmla="*/ 891 h 6513922"/>
              <a:gd name="connsiteX4" fmla="*/ 11832000 w 11832000"/>
              <a:gd name="connsiteY4" fmla="*/ 6498891 h 6513922"/>
              <a:gd name="connsiteX5" fmla="*/ 8412000 w 11832000"/>
              <a:gd name="connsiteY5" fmla="*/ 6498891 h 6513922"/>
              <a:gd name="connsiteX6" fmla="*/ 8412000 w 11832000"/>
              <a:gd name="connsiteY6" fmla="*/ 6513922 h 6513922"/>
              <a:gd name="connsiteX7" fmla="*/ 0 w 11832000"/>
              <a:gd name="connsiteY7" fmla="*/ 6513922 h 6513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832000" h="6513922">
                <a:moveTo>
                  <a:pt x="0" y="0"/>
                </a:moveTo>
                <a:lnTo>
                  <a:pt x="8412000" y="0"/>
                </a:lnTo>
                <a:lnTo>
                  <a:pt x="8412000" y="891"/>
                </a:lnTo>
                <a:lnTo>
                  <a:pt x="11832000" y="891"/>
                </a:lnTo>
                <a:lnTo>
                  <a:pt x="11832000" y="6498891"/>
                </a:lnTo>
                <a:lnTo>
                  <a:pt x="8412000" y="6498891"/>
                </a:lnTo>
                <a:lnTo>
                  <a:pt x="8412000" y="6513922"/>
                </a:lnTo>
                <a:lnTo>
                  <a:pt x="0" y="651392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</p:spPr>
        <p:txBody>
          <a:bodyPr wrap="square" lIns="0" tIns="1764000" rIns="0"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&amp; Drop Your </a:t>
            </a:r>
            <a:br>
              <a:rPr lang="en-US" dirty="0"/>
            </a:br>
            <a:r>
              <a:rPr lang="en-US" dirty="0"/>
              <a:t>Background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5"/>
            <a:ext cx="7560000" cy="360000"/>
          </a:xfrm>
        </p:spPr>
        <p:txBody>
          <a:bodyPr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6E75A4B-2655-4B0E-8D3B-0068F57D3D9B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0A18EF7D-14D0-4362-B8BD-722D3D54D42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4213" y="1405643"/>
            <a:ext cx="7559675" cy="360000"/>
          </a:xfrm>
        </p:spPr>
        <p:txBody>
          <a:bodyPr/>
          <a:lstStyle>
            <a:lvl1pPr marL="0" indent="0">
              <a:buNone/>
              <a:defRPr sz="2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039369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 -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67FF01B-795B-4F5D-87AF-6CAA8DD5D48A}"/>
              </a:ext>
            </a:extLst>
          </p:cNvPr>
          <p:cNvSpPr/>
          <p:nvPr userDrawn="1"/>
        </p:nvSpPr>
        <p:spPr>
          <a:xfrm>
            <a:off x="180000" y="179109"/>
            <a:ext cx="11832000" cy="65139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7A3E4BF3-C44A-4FB6-B64A-05FB5AEC75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/>
          <a:lstStyle>
            <a:lvl1pPr marL="0" indent="0">
              <a:buNone/>
              <a:defRPr sz="22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2F32FC1-1FF6-4874-9835-EB1A90F7E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039E70-36A3-46C1-B30E-CA4CC0B36C5D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738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A5246D-ECE9-473C-953D-D56C3F7B3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6"/>
            <a:ext cx="7560000" cy="37016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D946F0-677D-45B4-83B9-FD3BD3FFCA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4000" y="1825625"/>
            <a:ext cx="10800000" cy="432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45BE21-FA72-48F5-9A53-134902BF63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8000" y="6192000"/>
            <a:ext cx="7560000" cy="3600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F79B29-5421-49A7-A511-D916B66A88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75764" y="6241764"/>
            <a:ext cx="270474" cy="270474"/>
          </a:xfrm>
          <a:prstGeom prst="ellipse">
            <a:avLst/>
          </a:prstGeom>
          <a:solidFill>
            <a:schemeClr val="accent1"/>
          </a:solidFill>
        </p:spPr>
        <p:txBody>
          <a:bodyPr vert="horz" lIns="0" tIns="0" rIns="0" bIns="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EECC7194-A4D0-457B-9D3E-53681723AFF7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78925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50" r:id="rId12"/>
    <p:sldLayoutId id="2147483669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spc="-150" baseline="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Clr>
          <a:schemeClr val="accent2"/>
        </a:buClr>
        <a:buFont typeface="Arial" panose="020B0604020202020204" pitchFamily="34" charset="0"/>
        <a:buChar char="●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47675" indent="-180975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Clr>
          <a:schemeClr val="accent2"/>
        </a:buClr>
        <a:buFontTx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28650" indent="-180975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Clr>
          <a:schemeClr val="tx1">
            <a:lumMod val="50000"/>
            <a:lumOff val="50000"/>
          </a:schemeClr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809625" indent="-180975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Clr>
          <a:schemeClr val="tx1">
            <a:lumMod val="75000"/>
            <a:lumOff val="25000"/>
          </a:schemeClr>
        </a:buClr>
        <a:buSzPct val="80000"/>
        <a:buFont typeface="Courier New" panose="02070309020205020404" pitchFamily="49" charset="0"/>
        <a:buChar char="o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990600" indent="-180975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27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jpeg"/><Relationship Id="rId7" Type="http://schemas.openxmlformats.org/officeDocument/2006/relationships/image" Target="../media/image36.pn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35.jpeg"/><Relationship Id="rId5" Type="http://schemas.openxmlformats.org/officeDocument/2006/relationships/image" Target="../media/image34.jpeg"/><Relationship Id="rId10" Type="http://schemas.openxmlformats.org/officeDocument/2006/relationships/image" Target="../media/image39.png"/><Relationship Id="rId4" Type="http://schemas.openxmlformats.org/officeDocument/2006/relationships/image" Target="../media/image33.jpeg"/><Relationship Id="rId9" Type="http://schemas.openxmlformats.org/officeDocument/2006/relationships/image" Target="../media/image3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1.svg"/><Relationship Id="rId7" Type="http://schemas.openxmlformats.org/officeDocument/2006/relationships/image" Target="../media/image2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0.png"/><Relationship Id="rId5" Type="http://schemas.openxmlformats.org/officeDocument/2006/relationships/image" Target="../media/image19.sv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Placeholder 13" descr="Doctor pointing on a large display">
            <a:extLst>
              <a:ext uri="{FF2B5EF4-FFF2-40B4-BE49-F238E27FC236}">
                <a16:creationId xmlns:a16="http://schemas.microsoft.com/office/drawing/2014/main" id="{8F02F647-7DBC-4618-AFF3-8CED69C5CDEF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B8D8E648-93B0-47FF-A306-492EFF7FC4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IN" sz="4000" dirty="0"/>
              <a:t>Time series forecasting</a:t>
            </a:r>
            <a:br>
              <a:rPr lang="en-US" dirty="0"/>
            </a:br>
            <a:r>
              <a:rPr lang="en-IN" dirty="0"/>
              <a:t>different methods</a:t>
            </a:r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64857D70-F12B-4E1B-99F8-92DAD43498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34640" y="4075614"/>
            <a:ext cx="9130937" cy="2495003"/>
          </a:xfrm>
          <a:gradFill>
            <a:gsLst>
              <a:gs pos="800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/>
          <a:lstStyle/>
          <a:p>
            <a:endParaRPr lang="en-IN" dirty="0"/>
          </a:p>
          <a:p>
            <a:r>
              <a:rPr lang="en-IN" dirty="0"/>
              <a:t>Created by                            supervision of </a:t>
            </a:r>
          </a:p>
          <a:p>
            <a:r>
              <a:rPr lang="en-IN" dirty="0"/>
              <a:t>                                                </a:t>
            </a:r>
            <a:r>
              <a:rPr lang="en-IN" sz="2000" dirty="0"/>
              <a:t>Mr. Shivendra </a:t>
            </a:r>
            <a:r>
              <a:rPr lang="en-IN" sz="2000" dirty="0" err="1"/>
              <a:t>kaura</a:t>
            </a:r>
            <a:r>
              <a:rPr lang="en-IN" sz="2000" dirty="0"/>
              <a:t>(deputy manager)</a:t>
            </a:r>
          </a:p>
          <a:p>
            <a:r>
              <a:rPr lang="en-IN" dirty="0"/>
              <a:t>Hamza                                     DS GROUP</a:t>
            </a:r>
            <a:endParaRPr lang="en-US" dirty="0"/>
          </a:p>
        </p:txBody>
      </p:sp>
      <p:sp>
        <p:nvSpPr>
          <p:cNvPr id="5" name="object 7" descr="Beige rectangle">
            <a:extLst>
              <a:ext uri="{FF2B5EF4-FFF2-40B4-BE49-F238E27FC236}">
                <a16:creationId xmlns:a16="http://schemas.microsoft.com/office/drawing/2014/main" id="{C85C272F-FCB2-478D-9E03-EC734D1AB6C0}"/>
              </a:ext>
            </a:extLst>
          </p:cNvPr>
          <p:cNvSpPr/>
          <p:nvPr/>
        </p:nvSpPr>
        <p:spPr bwMode="white">
          <a:xfrm>
            <a:off x="3687084" y="3441536"/>
            <a:ext cx="4104000" cy="0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A136CB0-4ED9-43FA-81D5-6D3225795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903024" y="4896463"/>
            <a:ext cx="2885950" cy="45719"/>
          </a:xfrm>
          <a:prstGeom prst="rect">
            <a:avLst/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5931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Group of people in a science lab working">
            <a:extLst>
              <a:ext uri="{FF2B5EF4-FFF2-40B4-BE49-F238E27FC236}">
                <a16:creationId xmlns:a16="http://schemas.microsoft.com/office/drawing/2014/main" id="{634673D1-FDF8-445C-9EC3-CEE2865DFD8A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80000" y="179109"/>
            <a:ext cx="11832000" cy="6513922"/>
          </a:xfr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D25444F-B85F-42E8-9E0A-A625CA1FD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53801" y="808185"/>
            <a:ext cx="11832000" cy="6513922"/>
          </a:xfrm>
          <a:prstGeom prst="rect">
            <a:avLst/>
          </a:prstGeom>
          <a:solidFill>
            <a:schemeClr val="tx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AD0FB06-2085-443B-B5B7-9CF837FCE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ARIMA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609C69-D3CD-4837-8831-CFA5A72454E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2C3F0E-4EA4-4D41-8E53-5D29742851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84213" y="1405642"/>
            <a:ext cx="11243447" cy="767921"/>
          </a:xfrm>
        </p:spPr>
        <p:txBody>
          <a:bodyPr/>
          <a:lstStyle/>
          <a:p>
            <a:r>
              <a:rPr lang="en-IN" dirty="0"/>
              <a:t>Auto regressive integrated moving average we had used 3 parameters a r component integration component and how many legs</a:t>
            </a:r>
            <a:endParaRPr lang="en-US" dirty="0"/>
          </a:p>
        </p:txBody>
      </p:sp>
      <p:sp>
        <p:nvSpPr>
          <p:cNvPr id="9" name="object 7" descr="Beige rectangle">
            <a:extLst>
              <a:ext uri="{FF2B5EF4-FFF2-40B4-BE49-F238E27FC236}">
                <a16:creationId xmlns:a16="http://schemas.microsoft.com/office/drawing/2014/main" id="{C18D4C80-3351-4CE2-81E2-859CB0ED6E33}"/>
              </a:ext>
            </a:extLst>
          </p:cNvPr>
          <p:cNvSpPr/>
          <p:nvPr/>
        </p:nvSpPr>
        <p:spPr bwMode="white">
          <a:xfrm flipV="1">
            <a:off x="722099" y="1277068"/>
            <a:ext cx="3470764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cxnSp>
        <p:nvCxnSpPr>
          <p:cNvPr id="139" name="Straight Connector 138" title="callout lines">
            <a:extLst>
              <a:ext uri="{FF2B5EF4-FFF2-40B4-BE49-F238E27FC236}">
                <a16:creationId xmlns:a16="http://schemas.microsoft.com/office/drawing/2014/main" id="{114AC9AF-CFF1-4C63-B916-ABE1741B46CB}"/>
              </a:ext>
            </a:extLst>
          </p:cNvPr>
          <p:cNvCxnSpPr>
            <a:cxnSpLocks/>
          </p:cNvCxnSpPr>
          <p:nvPr/>
        </p:nvCxnSpPr>
        <p:spPr>
          <a:xfrm>
            <a:off x="2083785" y="4282394"/>
            <a:ext cx="0" cy="831171"/>
          </a:xfrm>
          <a:prstGeom prst="line">
            <a:avLst/>
          </a:prstGeom>
          <a:ln cmpd="sng">
            <a:solidFill>
              <a:schemeClr val="bg1">
                <a:lumMod val="75000"/>
                <a:alpha val="20000"/>
              </a:schemeClr>
            </a:solidFill>
            <a:prstDash val="sysDash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0" name="Group 139" title="Milestone">
            <a:extLst>
              <a:ext uri="{FF2B5EF4-FFF2-40B4-BE49-F238E27FC236}">
                <a16:creationId xmlns:a16="http://schemas.microsoft.com/office/drawing/2014/main" id="{A654CEAB-2F50-4C96-9B24-E337B542DF79}"/>
              </a:ext>
            </a:extLst>
          </p:cNvPr>
          <p:cNvGrpSpPr/>
          <p:nvPr/>
        </p:nvGrpSpPr>
        <p:grpSpPr>
          <a:xfrm>
            <a:off x="1477068" y="3476079"/>
            <a:ext cx="4652505" cy="885430"/>
            <a:chOff x="446364" y="3962124"/>
            <a:chExt cx="5629532" cy="1071371"/>
          </a:xfrm>
        </p:grpSpPr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7FDF1E90-F507-4603-8288-114F49C041A7}"/>
                </a:ext>
              </a:extLst>
            </p:cNvPr>
            <p:cNvSpPr txBox="1"/>
            <p:nvPr/>
          </p:nvSpPr>
          <p:spPr>
            <a:xfrm>
              <a:off x="1078798" y="4027988"/>
              <a:ext cx="4997098" cy="100550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IN" dirty="0">
                  <a:solidFill>
                    <a:schemeClr val="bg1">
                      <a:lumMod val="85000"/>
                    </a:schemeClr>
                  </a:solidFill>
                  <a:latin typeface="+mj-lt"/>
                </a:rPr>
                <a:t>MA use dependency between observation and residual of error from MA model applied to lagged observations.</a:t>
              </a:r>
              <a:endParaRPr lang="en-US" dirty="0">
                <a:solidFill>
                  <a:schemeClr val="bg1">
                    <a:lumMod val="85000"/>
                  </a:schemeClr>
                </a:solidFill>
                <a:latin typeface="+mj-lt"/>
              </a:endParaRPr>
            </a:p>
          </p:txBody>
        </p:sp>
        <p:sp>
          <p:nvSpPr>
            <p:cNvPr id="142" name="Rectangle: Rounded Corners 141" title="Milestone Graphic">
              <a:extLst>
                <a:ext uri="{FF2B5EF4-FFF2-40B4-BE49-F238E27FC236}">
                  <a16:creationId xmlns:a16="http://schemas.microsoft.com/office/drawing/2014/main" id="{F19EEE08-7CF6-4638-8FC0-F3FB9A7E1B80}"/>
                </a:ext>
              </a:extLst>
            </p:cNvPr>
            <p:cNvSpPr/>
            <p:nvPr/>
          </p:nvSpPr>
          <p:spPr>
            <a:xfrm>
              <a:off x="1063123" y="4701065"/>
              <a:ext cx="3493049" cy="15112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bg1">
                    <a:alpha val="5000"/>
                  </a:schemeClr>
                </a:gs>
                <a:gs pos="100000">
                  <a:schemeClr val="bg1">
                    <a:alpha val="30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pic>
          <p:nvPicPr>
            <p:cNvPr id="143" name="Graphic 142" title="Milestone Flag">
              <a:extLst>
                <a:ext uri="{FF2B5EF4-FFF2-40B4-BE49-F238E27FC236}">
                  <a16:creationId xmlns:a16="http://schemas.microsoft.com/office/drawing/2014/main" id="{EA9D851F-9E4A-4254-B467-A131867954A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l="33525" t="18748" r="17129" b="44918"/>
            <a:stretch/>
          </p:blipFill>
          <p:spPr>
            <a:xfrm flipH="1">
              <a:off x="446364" y="3962124"/>
              <a:ext cx="573660" cy="422383"/>
            </a:xfrm>
            <a:prstGeom prst="rect">
              <a:avLst/>
            </a:prstGeom>
          </p:spPr>
        </p:pic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A33EBE68-FD43-4F4A-84E0-F3C3D6700CE0}"/>
                </a:ext>
              </a:extLst>
            </p:cNvPr>
            <p:cNvSpPr/>
            <p:nvPr/>
          </p:nvSpPr>
          <p:spPr>
            <a:xfrm>
              <a:off x="685214" y="4054460"/>
              <a:ext cx="343703" cy="24206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700" dirty="0">
                  <a:solidFill>
                    <a:schemeClr val="bg1">
                      <a:lumMod val="85000"/>
                    </a:schemeClr>
                  </a:solidFill>
                </a:rPr>
                <a:t>01</a:t>
              </a:r>
            </a:p>
          </p:txBody>
        </p:sp>
      </p:grpSp>
      <p:cxnSp>
        <p:nvCxnSpPr>
          <p:cNvPr id="163" name="Straight Connector 162" title="callout lines">
            <a:extLst>
              <a:ext uri="{FF2B5EF4-FFF2-40B4-BE49-F238E27FC236}">
                <a16:creationId xmlns:a16="http://schemas.microsoft.com/office/drawing/2014/main" id="{77C3D6FC-42F8-4C85-AE3B-9DE302578524}"/>
              </a:ext>
            </a:extLst>
          </p:cNvPr>
          <p:cNvCxnSpPr>
            <a:cxnSpLocks/>
          </p:cNvCxnSpPr>
          <p:nvPr/>
        </p:nvCxnSpPr>
        <p:spPr>
          <a:xfrm>
            <a:off x="4227681" y="3970273"/>
            <a:ext cx="0" cy="1143293"/>
          </a:xfrm>
          <a:prstGeom prst="line">
            <a:avLst/>
          </a:prstGeom>
          <a:ln cmpd="sng">
            <a:solidFill>
              <a:schemeClr val="bg1">
                <a:lumMod val="75000"/>
                <a:alpha val="20000"/>
              </a:schemeClr>
            </a:solidFill>
            <a:prstDash val="sysDash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4" name="Group 163" title="Milestone">
            <a:extLst>
              <a:ext uri="{FF2B5EF4-FFF2-40B4-BE49-F238E27FC236}">
                <a16:creationId xmlns:a16="http://schemas.microsoft.com/office/drawing/2014/main" id="{1DEBB154-E080-457D-83F7-B90F75B455A7}"/>
              </a:ext>
            </a:extLst>
          </p:cNvPr>
          <p:cNvGrpSpPr/>
          <p:nvPr/>
        </p:nvGrpSpPr>
        <p:grpSpPr>
          <a:xfrm>
            <a:off x="3487584" y="2408189"/>
            <a:ext cx="3778377" cy="1278955"/>
            <a:chOff x="2961869" y="2942796"/>
            <a:chExt cx="4571838" cy="1547536"/>
          </a:xfrm>
        </p:grpSpPr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BF2106BC-0DA8-4FFB-B5A1-E6F770444DFC}"/>
                </a:ext>
              </a:extLst>
            </p:cNvPr>
            <p:cNvSpPr txBox="1"/>
            <p:nvPr/>
          </p:nvSpPr>
          <p:spPr>
            <a:xfrm>
              <a:off x="2961869" y="2942796"/>
              <a:ext cx="4571838" cy="67033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+mj-lt"/>
                </a:rPr>
                <a:t>I is</a:t>
              </a:r>
              <a:r>
                <a:rPr lang="en-IN" dirty="0">
                  <a:solidFill>
                    <a:schemeClr val="bg1">
                      <a:lumMod val="85000"/>
                    </a:schemeClr>
                  </a:solidFill>
                  <a:latin typeface="+mj-lt"/>
                </a:rPr>
                <a:t> integrated for differentiating raw observation</a:t>
              </a:r>
              <a:endParaRPr lang="en-US" dirty="0">
                <a:solidFill>
                  <a:schemeClr val="bg1">
                    <a:lumMod val="85000"/>
                  </a:schemeClr>
                </a:solidFill>
                <a:latin typeface="+mj-lt"/>
              </a:endParaRPr>
            </a:p>
          </p:txBody>
        </p:sp>
        <p:sp>
          <p:nvSpPr>
            <p:cNvPr id="166" name="Rectangle: Rounded Corners 165" title="Milestone Graphic">
              <a:extLst>
                <a:ext uri="{FF2B5EF4-FFF2-40B4-BE49-F238E27FC236}">
                  <a16:creationId xmlns:a16="http://schemas.microsoft.com/office/drawing/2014/main" id="{F9D7AA4F-26AB-4EBC-B3B7-7C528AC22C0C}"/>
                </a:ext>
              </a:extLst>
            </p:cNvPr>
            <p:cNvSpPr/>
            <p:nvPr/>
          </p:nvSpPr>
          <p:spPr>
            <a:xfrm>
              <a:off x="3672865" y="4339211"/>
              <a:ext cx="2008436" cy="151121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bg1">
                    <a:alpha val="5000"/>
                  </a:schemeClr>
                </a:gs>
                <a:gs pos="100000">
                  <a:schemeClr val="bg1">
                    <a:alpha val="30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pic>
          <p:nvPicPr>
            <p:cNvPr id="167" name="Graphic 166" title="Milestone Flag">
              <a:extLst>
                <a:ext uri="{FF2B5EF4-FFF2-40B4-BE49-F238E27FC236}">
                  <a16:creationId xmlns:a16="http://schemas.microsoft.com/office/drawing/2014/main" id="{4AB8850E-25FC-48D4-A37F-10FC5BC15E1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l="33525" t="18748" r="17129" b="44918"/>
            <a:stretch/>
          </p:blipFill>
          <p:spPr>
            <a:xfrm flipH="1">
              <a:off x="3047824" y="3575569"/>
              <a:ext cx="573660" cy="422383"/>
            </a:xfrm>
            <a:prstGeom prst="rect">
              <a:avLst/>
            </a:prstGeom>
          </p:spPr>
        </p:pic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7A5FDAAC-5AC1-49EB-9E4E-7ECFED166940}"/>
                </a:ext>
              </a:extLst>
            </p:cNvPr>
            <p:cNvSpPr/>
            <p:nvPr/>
          </p:nvSpPr>
          <p:spPr>
            <a:xfrm>
              <a:off x="3286674" y="3667905"/>
              <a:ext cx="343703" cy="24206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700" dirty="0">
                  <a:solidFill>
                    <a:schemeClr val="bg1">
                      <a:lumMod val="85000"/>
                    </a:schemeClr>
                  </a:solidFill>
                </a:rPr>
                <a:t>02</a:t>
              </a:r>
            </a:p>
          </p:txBody>
        </p:sp>
      </p:grpSp>
      <p:cxnSp>
        <p:nvCxnSpPr>
          <p:cNvPr id="187" name="Straight Connector 186" title="callout lines">
            <a:extLst>
              <a:ext uri="{FF2B5EF4-FFF2-40B4-BE49-F238E27FC236}">
                <a16:creationId xmlns:a16="http://schemas.microsoft.com/office/drawing/2014/main" id="{096D941C-A53D-4F6F-A7C7-C349BDF27650}"/>
              </a:ext>
            </a:extLst>
          </p:cNvPr>
          <p:cNvCxnSpPr>
            <a:cxnSpLocks/>
          </p:cNvCxnSpPr>
          <p:nvPr/>
        </p:nvCxnSpPr>
        <p:spPr>
          <a:xfrm>
            <a:off x="6363336" y="3530517"/>
            <a:ext cx="0" cy="1586793"/>
          </a:xfrm>
          <a:prstGeom prst="line">
            <a:avLst/>
          </a:prstGeom>
          <a:ln cmpd="sng">
            <a:solidFill>
              <a:schemeClr val="bg1">
                <a:lumMod val="75000"/>
                <a:alpha val="20000"/>
              </a:schemeClr>
            </a:solidFill>
            <a:prstDash val="sysDash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8" name="Group 187" title="Milestone">
            <a:extLst>
              <a:ext uri="{FF2B5EF4-FFF2-40B4-BE49-F238E27FC236}">
                <a16:creationId xmlns:a16="http://schemas.microsoft.com/office/drawing/2014/main" id="{43875A22-0DBD-435C-9577-5B89528113D8}"/>
              </a:ext>
            </a:extLst>
          </p:cNvPr>
          <p:cNvGrpSpPr/>
          <p:nvPr/>
        </p:nvGrpSpPr>
        <p:grpSpPr>
          <a:xfrm>
            <a:off x="5780523" y="2187280"/>
            <a:ext cx="5143725" cy="1273383"/>
            <a:chOff x="5653543" y="2402672"/>
            <a:chExt cx="6223907" cy="1540795"/>
          </a:xfrm>
        </p:grpSpPr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52A7A73B-20A0-46FA-8CFF-27B3925E0227}"/>
                </a:ext>
              </a:extLst>
            </p:cNvPr>
            <p:cNvSpPr txBox="1"/>
            <p:nvPr/>
          </p:nvSpPr>
          <p:spPr>
            <a:xfrm>
              <a:off x="7533712" y="2402672"/>
              <a:ext cx="4343738" cy="100550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IN" dirty="0">
                  <a:solidFill>
                    <a:schemeClr val="bg1">
                      <a:lumMod val="85000"/>
                    </a:schemeClr>
                  </a:solidFill>
                  <a:latin typeface="+mj-lt"/>
                </a:rPr>
                <a:t>AR shows dependent relationship between observation and </a:t>
              </a:r>
              <a:r>
                <a:rPr lang="en-IN" dirty="0" err="1">
                  <a:solidFill>
                    <a:schemeClr val="bg1">
                      <a:lumMod val="85000"/>
                    </a:schemeClr>
                  </a:solidFill>
                  <a:latin typeface="+mj-lt"/>
                </a:rPr>
                <a:t>leggrd</a:t>
              </a:r>
              <a:r>
                <a:rPr lang="en-IN" dirty="0">
                  <a:solidFill>
                    <a:schemeClr val="bg1">
                      <a:lumMod val="85000"/>
                    </a:schemeClr>
                  </a:solidFill>
                  <a:latin typeface="+mj-lt"/>
                </a:rPr>
                <a:t> observation</a:t>
              </a:r>
              <a:endParaRPr lang="en-US" dirty="0">
                <a:solidFill>
                  <a:schemeClr val="bg1">
                    <a:lumMod val="85000"/>
                  </a:schemeClr>
                </a:solidFill>
                <a:latin typeface="+mj-lt"/>
              </a:endParaRPr>
            </a:p>
          </p:txBody>
        </p:sp>
        <p:sp>
          <p:nvSpPr>
            <p:cNvPr id="190" name="Rectangle: Rounded Corners 189" title="Milestone Graphic">
              <a:extLst>
                <a:ext uri="{FF2B5EF4-FFF2-40B4-BE49-F238E27FC236}">
                  <a16:creationId xmlns:a16="http://schemas.microsoft.com/office/drawing/2014/main" id="{10729842-C2F0-4E87-9101-6853E54687C0}"/>
                </a:ext>
              </a:extLst>
            </p:cNvPr>
            <p:cNvSpPr/>
            <p:nvPr/>
          </p:nvSpPr>
          <p:spPr>
            <a:xfrm>
              <a:off x="6257081" y="3792346"/>
              <a:ext cx="3985348" cy="151121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bg1">
                    <a:alpha val="5000"/>
                  </a:schemeClr>
                </a:gs>
                <a:gs pos="100000">
                  <a:schemeClr val="bg1">
                    <a:alpha val="30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pic>
          <p:nvPicPr>
            <p:cNvPr id="191" name="Graphic 190" title="Milestone Flag">
              <a:extLst>
                <a:ext uri="{FF2B5EF4-FFF2-40B4-BE49-F238E27FC236}">
                  <a16:creationId xmlns:a16="http://schemas.microsoft.com/office/drawing/2014/main" id="{47AA8AC4-7492-4FB2-805E-30A97A81785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l="33525" t="18748" r="17129" b="44918"/>
            <a:stretch/>
          </p:blipFill>
          <p:spPr>
            <a:xfrm flipH="1">
              <a:off x="5653543" y="3048963"/>
              <a:ext cx="573660" cy="422383"/>
            </a:xfrm>
            <a:prstGeom prst="rect">
              <a:avLst/>
            </a:prstGeom>
          </p:spPr>
        </p:pic>
        <p:sp>
          <p:nvSpPr>
            <p:cNvPr id="192" name="Rectangle 191">
              <a:extLst>
                <a:ext uri="{FF2B5EF4-FFF2-40B4-BE49-F238E27FC236}">
                  <a16:creationId xmlns:a16="http://schemas.microsoft.com/office/drawing/2014/main" id="{6B1C4A67-3269-4539-8946-27C8B33DAE2C}"/>
                </a:ext>
              </a:extLst>
            </p:cNvPr>
            <p:cNvSpPr/>
            <p:nvPr/>
          </p:nvSpPr>
          <p:spPr>
            <a:xfrm>
              <a:off x="5892393" y="3141299"/>
              <a:ext cx="343703" cy="24206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700" dirty="0">
                  <a:solidFill>
                    <a:schemeClr val="bg1">
                      <a:lumMod val="85000"/>
                    </a:schemeClr>
                  </a:solidFill>
                </a:rPr>
                <a:t>03</a:t>
              </a:r>
            </a:p>
          </p:txBody>
        </p:sp>
      </p:grpSp>
      <p:cxnSp>
        <p:nvCxnSpPr>
          <p:cNvPr id="220" name="Straight Connector 219" title="callout lines">
            <a:extLst>
              <a:ext uri="{FF2B5EF4-FFF2-40B4-BE49-F238E27FC236}">
                <a16:creationId xmlns:a16="http://schemas.microsoft.com/office/drawing/2014/main" id="{6D3CBD92-3FC6-4065-B640-0EC5D3E27154}"/>
              </a:ext>
            </a:extLst>
          </p:cNvPr>
          <p:cNvCxnSpPr>
            <a:cxnSpLocks/>
          </p:cNvCxnSpPr>
          <p:nvPr/>
        </p:nvCxnSpPr>
        <p:spPr>
          <a:xfrm>
            <a:off x="8503111" y="1864146"/>
            <a:ext cx="0" cy="3253164"/>
          </a:xfrm>
          <a:prstGeom prst="line">
            <a:avLst/>
          </a:prstGeom>
          <a:ln cmpd="sng">
            <a:solidFill>
              <a:schemeClr val="bg1">
                <a:lumMod val="75000"/>
                <a:alpha val="20000"/>
              </a:schemeClr>
            </a:solidFill>
            <a:prstDash val="sysDash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Rectangle: Rounded Corners 223" title="Milestone Graphic">
            <a:extLst>
              <a:ext uri="{FF2B5EF4-FFF2-40B4-BE49-F238E27FC236}">
                <a16:creationId xmlns:a16="http://schemas.microsoft.com/office/drawing/2014/main" id="{32C6C159-36D9-466C-9746-BC4CCA0D7E56}"/>
              </a:ext>
            </a:extLst>
          </p:cNvPr>
          <p:cNvSpPr/>
          <p:nvPr/>
        </p:nvSpPr>
        <p:spPr>
          <a:xfrm>
            <a:off x="8415660" y="1667275"/>
            <a:ext cx="1157332" cy="124893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bg1">
                  <a:alpha val="5000"/>
                </a:schemeClr>
              </a:gs>
              <a:gs pos="100000">
                <a:schemeClr val="bg1">
                  <a:alpha val="3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229" name="Straight Connector 228" title="callout lines">
            <a:extLst>
              <a:ext uri="{FF2B5EF4-FFF2-40B4-BE49-F238E27FC236}">
                <a16:creationId xmlns:a16="http://schemas.microsoft.com/office/drawing/2014/main" id="{F262E54F-8AFF-40AE-BC21-292615800A5E}"/>
              </a:ext>
            </a:extLst>
          </p:cNvPr>
          <p:cNvCxnSpPr>
            <a:cxnSpLocks/>
          </p:cNvCxnSpPr>
          <p:nvPr/>
        </p:nvCxnSpPr>
        <p:spPr>
          <a:xfrm>
            <a:off x="9572999" y="2771019"/>
            <a:ext cx="0" cy="2346291"/>
          </a:xfrm>
          <a:prstGeom prst="line">
            <a:avLst/>
          </a:prstGeom>
          <a:ln cmpd="sng">
            <a:solidFill>
              <a:schemeClr val="accent1"/>
            </a:solidFill>
            <a:prstDash val="sysDash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TextBox 227">
            <a:extLst>
              <a:ext uri="{FF2B5EF4-FFF2-40B4-BE49-F238E27FC236}">
                <a16:creationId xmlns:a16="http://schemas.microsoft.com/office/drawing/2014/main" id="{3D5F8BD5-CF29-4CAD-BA4E-3B9846D284B4}"/>
              </a:ext>
            </a:extLst>
          </p:cNvPr>
          <p:cNvSpPr txBox="1"/>
          <p:nvPr/>
        </p:nvSpPr>
        <p:spPr>
          <a:xfrm>
            <a:off x="8412449" y="1510575"/>
            <a:ext cx="1070067" cy="19482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1000" dirty="0">
                <a:solidFill>
                  <a:schemeClr val="bg1">
                    <a:lumMod val="85000"/>
                  </a:schemeClr>
                </a:solidFill>
              </a:rPr>
              <a:t>Q1 20YY</a:t>
            </a:r>
          </a:p>
        </p:txBody>
      </p:sp>
      <p:pic>
        <p:nvPicPr>
          <p:cNvPr id="223" name="Graphic 222" descr="Flag">
            <a:extLst>
              <a:ext uri="{FF2B5EF4-FFF2-40B4-BE49-F238E27FC236}">
                <a16:creationId xmlns:a16="http://schemas.microsoft.com/office/drawing/2014/main" id="{99DF536C-80BD-47E2-AE13-8108B01CBB5A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33525" t="18748" r="17129" b="44918"/>
          <a:stretch/>
        </p:blipFill>
        <p:spPr>
          <a:xfrm flipH="1">
            <a:off x="7902784" y="1056443"/>
            <a:ext cx="474099" cy="349077"/>
          </a:xfrm>
          <a:prstGeom prst="rect">
            <a:avLst/>
          </a:prstGeom>
        </p:spPr>
      </p:pic>
      <p:sp>
        <p:nvSpPr>
          <p:cNvPr id="242" name="Graphic 224" descr="Icon Checked">
            <a:extLst>
              <a:ext uri="{FF2B5EF4-FFF2-40B4-BE49-F238E27FC236}">
                <a16:creationId xmlns:a16="http://schemas.microsoft.com/office/drawing/2014/main" id="{3C1D5D02-096E-4AC5-8F00-E5C0CE9BE9E5}"/>
              </a:ext>
            </a:extLst>
          </p:cNvPr>
          <p:cNvSpPr/>
          <p:nvPr/>
        </p:nvSpPr>
        <p:spPr>
          <a:xfrm>
            <a:off x="8169480" y="1212602"/>
            <a:ext cx="130251" cy="93072"/>
          </a:xfrm>
          <a:custGeom>
            <a:avLst/>
            <a:gdLst>
              <a:gd name="connsiteX0" fmla="*/ 23512 w 130250"/>
              <a:gd name="connsiteY0" fmla="*/ 46596 h 93071"/>
              <a:gd name="connsiteX1" fmla="*/ 5299 w 130250"/>
              <a:gd name="connsiteY1" fmla="*/ 44770 h 93071"/>
              <a:gd name="connsiteX2" fmla="*/ 2540 w 130250"/>
              <a:gd name="connsiteY2" fmla="*/ 56820 h 93071"/>
              <a:gd name="connsiteX3" fmla="*/ 39010 w 130250"/>
              <a:gd name="connsiteY3" fmla="*/ 89567 h 93071"/>
              <a:gd name="connsiteX4" fmla="*/ 60710 w 130250"/>
              <a:gd name="connsiteY4" fmla="*/ 88839 h 93071"/>
              <a:gd name="connsiteX5" fmla="*/ 128440 w 130250"/>
              <a:gd name="connsiteY5" fmla="*/ 13003 h 93071"/>
              <a:gd name="connsiteX6" fmla="*/ 123853 w 130250"/>
              <a:gd name="connsiteY6" fmla="*/ 1200 h 93071"/>
              <a:gd name="connsiteX7" fmla="*/ 106013 w 130250"/>
              <a:gd name="connsiteY7" fmla="*/ 4235 h 93071"/>
              <a:gd name="connsiteX8" fmla="*/ 48300 w 130250"/>
              <a:gd name="connsiteY8" fmla="*/ 68854 h 93071"/>
              <a:gd name="connsiteX9" fmla="*/ 23512 w 130250"/>
              <a:gd name="connsiteY9" fmla="*/ 46596 h 93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30250" h="93071">
                <a:moveTo>
                  <a:pt x="23512" y="46596"/>
                </a:moveTo>
                <a:cubicBezTo>
                  <a:pt x="19245" y="42764"/>
                  <a:pt x="11091" y="41947"/>
                  <a:pt x="5299" y="44770"/>
                </a:cubicBezTo>
                <a:cubicBezTo>
                  <a:pt x="-492" y="47593"/>
                  <a:pt x="-1727" y="52988"/>
                  <a:pt x="2540" y="56820"/>
                </a:cubicBezTo>
                <a:lnTo>
                  <a:pt x="39010" y="89567"/>
                </a:lnTo>
                <a:cubicBezTo>
                  <a:pt x="44548" y="94540"/>
                  <a:pt x="55961" y="94157"/>
                  <a:pt x="60710" y="88839"/>
                </a:cubicBezTo>
                <a:lnTo>
                  <a:pt x="128440" y="13003"/>
                </a:lnTo>
                <a:cubicBezTo>
                  <a:pt x="132100" y="8905"/>
                  <a:pt x="130046" y="3621"/>
                  <a:pt x="123853" y="1200"/>
                </a:cubicBezTo>
                <a:cubicBezTo>
                  <a:pt x="117660" y="-1221"/>
                  <a:pt x="109673" y="137"/>
                  <a:pt x="106013" y="4235"/>
                </a:cubicBezTo>
                <a:lnTo>
                  <a:pt x="48300" y="68854"/>
                </a:lnTo>
                <a:lnTo>
                  <a:pt x="23512" y="46596"/>
                </a:lnTo>
                <a:close/>
              </a:path>
            </a:pathLst>
          </a:custGeom>
          <a:solidFill>
            <a:schemeClr val="tx1"/>
          </a:solidFill>
          <a:ln w="295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44" name="Graphic 239" descr="Icon Checked">
            <a:extLst>
              <a:ext uri="{FF2B5EF4-FFF2-40B4-BE49-F238E27FC236}">
                <a16:creationId xmlns:a16="http://schemas.microsoft.com/office/drawing/2014/main" id="{0E602EF6-D61B-4452-A065-8E4137649A38}"/>
              </a:ext>
            </a:extLst>
          </p:cNvPr>
          <p:cNvSpPr/>
          <p:nvPr/>
        </p:nvSpPr>
        <p:spPr>
          <a:xfrm>
            <a:off x="6225547" y="2714986"/>
            <a:ext cx="80876" cy="57790"/>
          </a:xfrm>
          <a:custGeom>
            <a:avLst/>
            <a:gdLst>
              <a:gd name="connsiteX0" fmla="*/ 14599 w 80875"/>
              <a:gd name="connsiteY0" fmla="*/ 28932 h 57790"/>
              <a:gd name="connsiteX1" fmla="*/ 3291 w 80875"/>
              <a:gd name="connsiteY1" fmla="*/ 27799 h 57790"/>
              <a:gd name="connsiteX2" fmla="*/ 1577 w 80875"/>
              <a:gd name="connsiteY2" fmla="*/ 35281 h 57790"/>
              <a:gd name="connsiteX3" fmla="*/ 24222 w 80875"/>
              <a:gd name="connsiteY3" fmla="*/ 55614 h 57790"/>
              <a:gd name="connsiteX4" fmla="*/ 37696 w 80875"/>
              <a:gd name="connsiteY4" fmla="*/ 55162 h 57790"/>
              <a:gd name="connsiteX5" fmla="*/ 79751 w 80875"/>
              <a:gd name="connsiteY5" fmla="*/ 8074 h 57790"/>
              <a:gd name="connsiteX6" fmla="*/ 76903 w 80875"/>
              <a:gd name="connsiteY6" fmla="*/ 745 h 57790"/>
              <a:gd name="connsiteX7" fmla="*/ 65826 w 80875"/>
              <a:gd name="connsiteY7" fmla="*/ 2630 h 57790"/>
              <a:gd name="connsiteX8" fmla="*/ 29991 w 80875"/>
              <a:gd name="connsiteY8" fmla="*/ 42753 h 57790"/>
              <a:gd name="connsiteX9" fmla="*/ 14599 w 80875"/>
              <a:gd name="connsiteY9" fmla="*/ 28932 h 57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875" h="57790">
                <a:moveTo>
                  <a:pt x="14599" y="28932"/>
                </a:moveTo>
                <a:cubicBezTo>
                  <a:pt x="11949" y="26553"/>
                  <a:pt x="6887" y="26046"/>
                  <a:pt x="3291" y="27799"/>
                </a:cubicBezTo>
                <a:cubicBezTo>
                  <a:pt x="-305" y="29552"/>
                  <a:pt x="-1073" y="32901"/>
                  <a:pt x="1577" y="35281"/>
                </a:cubicBezTo>
                <a:lnTo>
                  <a:pt x="24222" y="55614"/>
                </a:lnTo>
                <a:cubicBezTo>
                  <a:pt x="27661" y="58702"/>
                  <a:pt x="34747" y="58464"/>
                  <a:pt x="37696" y="55162"/>
                </a:cubicBezTo>
                <a:lnTo>
                  <a:pt x="79751" y="8074"/>
                </a:lnTo>
                <a:cubicBezTo>
                  <a:pt x="82024" y="5530"/>
                  <a:pt x="80749" y="2248"/>
                  <a:pt x="76903" y="745"/>
                </a:cubicBezTo>
                <a:cubicBezTo>
                  <a:pt x="73058" y="-758"/>
                  <a:pt x="68098" y="85"/>
                  <a:pt x="65826" y="2630"/>
                </a:cubicBezTo>
                <a:lnTo>
                  <a:pt x="29991" y="42753"/>
                </a:lnTo>
                <a:lnTo>
                  <a:pt x="14599" y="28932"/>
                </a:lnTo>
                <a:close/>
              </a:path>
            </a:pathLst>
          </a:custGeom>
          <a:solidFill>
            <a:schemeClr val="bg1"/>
          </a:solidFill>
          <a:ln w="18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45" name="Graphic 239" descr="Icon Checked">
            <a:extLst>
              <a:ext uri="{FF2B5EF4-FFF2-40B4-BE49-F238E27FC236}">
                <a16:creationId xmlns:a16="http://schemas.microsoft.com/office/drawing/2014/main" id="{89E342D8-EF35-4500-811D-022F0C5750D0}"/>
              </a:ext>
            </a:extLst>
          </p:cNvPr>
          <p:cNvSpPr/>
          <p:nvPr/>
        </p:nvSpPr>
        <p:spPr>
          <a:xfrm>
            <a:off x="4068045" y="3134082"/>
            <a:ext cx="80876" cy="57790"/>
          </a:xfrm>
          <a:custGeom>
            <a:avLst/>
            <a:gdLst>
              <a:gd name="connsiteX0" fmla="*/ 14599 w 80875"/>
              <a:gd name="connsiteY0" fmla="*/ 28932 h 57790"/>
              <a:gd name="connsiteX1" fmla="*/ 3291 w 80875"/>
              <a:gd name="connsiteY1" fmla="*/ 27799 h 57790"/>
              <a:gd name="connsiteX2" fmla="*/ 1577 w 80875"/>
              <a:gd name="connsiteY2" fmla="*/ 35281 h 57790"/>
              <a:gd name="connsiteX3" fmla="*/ 24222 w 80875"/>
              <a:gd name="connsiteY3" fmla="*/ 55614 h 57790"/>
              <a:gd name="connsiteX4" fmla="*/ 37696 w 80875"/>
              <a:gd name="connsiteY4" fmla="*/ 55162 h 57790"/>
              <a:gd name="connsiteX5" fmla="*/ 79751 w 80875"/>
              <a:gd name="connsiteY5" fmla="*/ 8074 h 57790"/>
              <a:gd name="connsiteX6" fmla="*/ 76903 w 80875"/>
              <a:gd name="connsiteY6" fmla="*/ 745 h 57790"/>
              <a:gd name="connsiteX7" fmla="*/ 65826 w 80875"/>
              <a:gd name="connsiteY7" fmla="*/ 2630 h 57790"/>
              <a:gd name="connsiteX8" fmla="*/ 29991 w 80875"/>
              <a:gd name="connsiteY8" fmla="*/ 42753 h 57790"/>
              <a:gd name="connsiteX9" fmla="*/ 14599 w 80875"/>
              <a:gd name="connsiteY9" fmla="*/ 28932 h 57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875" h="57790">
                <a:moveTo>
                  <a:pt x="14599" y="28932"/>
                </a:moveTo>
                <a:cubicBezTo>
                  <a:pt x="11949" y="26553"/>
                  <a:pt x="6887" y="26046"/>
                  <a:pt x="3291" y="27799"/>
                </a:cubicBezTo>
                <a:cubicBezTo>
                  <a:pt x="-305" y="29552"/>
                  <a:pt x="-1073" y="32901"/>
                  <a:pt x="1577" y="35281"/>
                </a:cubicBezTo>
                <a:lnTo>
                  <a:pt x="24222" y="55614"/>
                </a:lnTo>
                <a:cubicBezTo>
                  <a:pt x="27661" y="58702"/>
                  <a:pt x="34747" y="58464"/>
                  <a:pt x="37696" y="55162"/>
                </a:cubicBezTo>
                <a:lnTo>
                  <a:pt x="79751" y="8074"/>
                </a:lnTo>
                <a:cubicBezTo>
                  <a:pt x="82024" y="5530"/>
                  <a:pt x="80749" y="2248"/>
                  <a:pt x="76903" y="745"/>
                </a:cubicBezTo>
                <a:cubicBezTo>
                  <a:pt x="73058" y="-758"/>
                  <a:pt x="68098" y="85"/>
                  <a:pt x="65826" y="2630"/>
                </a:cubicBezTo>
                <a:lnTo>
                  <a:pt x="29991" y="42753"/>
                </a:lnTo>
                <a:lnTo>
                  <a:pt x="14599" y="28932"/>
                </a:lnTo>
                <a:close/>
              </a:path>
            </a:pathLst>
          </a:custGeom>
          <a:solidFill>
            <a:schemeClr val="bg1"/>
          </a:solidFill>
          <a:ln w="18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46" name="Graphic 239" descr="Icon Checked">
            <a:extLst>
              <a:ext uri="{FF2B5EF4-FFF2-40B4-BE49-F238E27FC236}">
                <a16:creationId xmlns:a16="http://schemas.microsoft.com/office/drawing/2014/main" id="{73C24323-5928-4932-8372-87FC25E7B541}"/>
              </a:ext>
            </a:extLst>
          </p:cNvPr>
          <p:cNvSpPr/>
          <p:nvPr/>
        </p:nvSpPr>
        <p:spPr>
          <a:xfrm>
            <a:off x="1927813" y="3467288"/>
            <a:ext cx="80876" cy="57790"/>
          </a:xfrm>
          <a:custGeom>
            <a:avLst/>
            <a:gdLst>
              <a:gd name="connsiteX0" fmla="*/ 14599 w 80875"/>
              <a:gd name="connsiteY0" fmla="*/ 28932 h 57790"/>
              <a:gd name="connsiteX1" fmla="*/ 3291 w 80875"/>
              <a:gd name="connsiteY1" fmla="*/ 27799 h 57790"/>
              <a:gd name="connsiteX2" fmla="*/ 1577 w 80875"/>
              <a:gd name="connsiteY2" fmla="*/ 35281 h 57790"/>
              <a:gd name="connsiteX3" fmla="*/ 24222 w 80875"/>
              <a:gd name="connsiteY3" fmla="*/ 55614 h 57790"/>
              <a:gd name="connsiteX4" fmla="*/ 37696 w 80875"/>
              <a:gd name="connsiteY4" fmla="*/ 55162 h 57790"/>
              <a:gd name="connsiteX5" fmla="*/ 79751 w 80875"/>
              <a:gd name="connsiteY5" fmla="*/ 8074 h 57790"/>
              <a:gd name="connsiteX6" fmla="*/ 76903 w 80875"/>
              <a:gd name="connsiteY6" fmla="*/ 745 h 57790"/>
              <a:gd name="connsiteX7" fmla="*/ 65826 w 80875"/>
              <a:gd name="connsiteY7" fmla="*/ 2630 h 57790"/>
              <a:gd name="connsiteX8" fmla="*/ 29991 w 80875"/>
              <a:gd name="connsiteY8" fmla="*/ 42753 h 57790"/>
              <a:gd name="connsiteX9" fmla="*/ 14599 w 80875"/>
              <a:gd name="connsiteY9" fmla="*/ 28932 h 57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875" h="57790">
                <a:moveTo>
                  <a:pt x="14599" y="28932"/>
                </a:moveTo>
                <a:cubicBezTo>
                  <a:pt x="11949" y="26553"/>
                  <a:pt x="6887" y="26046"/>
                  <a:pt x="3291" y="27799"/>
                </a:cubicBezTo>
                <a:cubicBezTo>
                  <a:pt x="-305" y="29552"/>
                  <a:pt x="-1073" y="32901"/>
                  <a:pt x="1577" y="35281"/>
                </a:cubicBezTo>
                <a:lnTo>
                  <a:pt x="24222" y="55614"/>
                </a:lnTo>
                <a:cubicBezTo>
                  <a:pt x="27661" y="58702"/>
                  <a:pt x="34747" y="58464"/>
                  <a:pt x="37696" y="55162"/>
                </a:cubicBezTo>
                <a:lnTo>
                  <a:pt x="79751" y="8074"/>
                </a:lnTo>
                <a:cubicBezTo>
                  <a:pt x="82024" y="5530"/>
                  <a:pt x="80749" y="2248"/>
                  <a:pt x="76903" y="745"/>
                </a:cubicBezTo>
                <a:cubicBezTo>
                  <a:pt x="73058" y="-758"/>
                  <a:pt x="68098" y="85"/>
                  <a:pt x="65826" y="2630"/>
                </a:cubicBezTo>
                <a:lnTo>
                  <a:pt x="29991" y="42753"/>
                </a:lnTo>
                <a:lnTo>
                  <a:pt x="14599" y="28932"/>
                </a:lnTo>
                <a:close/>
              </a:path>
            </a:pathLst>
          </a:custGeom>
          <a:solidFill>
            <a:schemeClr val="bg1"/>
          </a:solidFill>
          <a:ln w="18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BFF92A-A0EA-4BD9-966A-16409EAF6E3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5196" y="4454128"/>
            <a:ext cx="12086803" cy="2902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8237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>
            <a:extLst>
              <a:ext uri="{FF2B5EF4-FFF2-40B4-BE49-F238E27FC236}">
                <a16:creationId xmlns:a16="http://schemas.microsoft.com/office/drawing/2014/main" id="{5C84B00A-2062-4E70-8AD4-A114464A66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584" y="2238573"/>
            <a:ext cx="10629202" cy="2291045"/>
          </a:xfrm>
          <a:prstGeom prst="rect">
            <a:avLst/>
          </a:prstGeom>
          <a:noFill/>
          <a:ln w="6350">
            <a:solidFill>
              <a:schemeClr val="bg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D429F02-7E8D-405F-86D3-2E794F83D8F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7C3B75-767E-4A8C-803F-FA7025A67F7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/>
              <a:t>Student at  JP institute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9EEC6C-3C57-4B01-80D3-53DFDB5F785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303794" y="3005055"/>
            <a:ext cx="2034138" cy="360445"/>
          </a:xfrm>
        </p:spPr>
        <p:txBody>
          <a:bodyPr/>
          <a:lstStyle/>
          <a:p>
            <a:r>
              <a:rPr lang="en-IN" noProof="1"/>
              <a:t>Priyanshi</a:t>
            </a:r>
            <a:endParaRPr lang="en-US" noProof="1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60D19E-57E1-4373-8049-5E109841909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78931" y="3407563"/>
            <a:ext cx="2034138" cy="245885"/>
          </a:xfrm>
        </p:spPr>
        <p:txBody>
          <a:bodyPr/>
          <a:lstStyle/>
          <a:p>
            <a:r>
              <a:rPr lang="en-IN" dirty="0"/>
              <a:t>Intern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2FD735F-3532-48E3-982E-20E3B7CD4E7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078931" y="3005055"/>
            <a:ext cx="2034138" cy="360445"/>
          </a:xfrm>
        </p:spPr>
        <p:txBody>
          <a:bodyPr/>
          <a:lstStyle/>
          <a:p>
            <a:r>
              <a:rPr lang="en-IN" noProof="1"/>
              <a:t>Khushi</a:t>
            </a:r>
            <a:endParaRPr lang="en-US" noProof="1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F36C327-EB57-4A15-A015-B46391E9E73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828931" y="3407563"/>
            <a:ext cx="2305710" cy="570385"/>
          </a:xfrm>
        </p:spPr>
        <p:txBody>
          <a:bodyPr/>
          <a:lstStyle/>
          <a:p>
            <a:r>
              <a:rPr lang="en-IN" dirty="0"/>
              <a:t>Amity institute student of M-tech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4044465-8F5D-4E03-90E0-7A3034CF8A6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828931" y="3005055"/>
            <a:ext cx="2034138" cy="360445"/>
          </a:xfrm>
        </p:spPr>
        <p:txBody>
          <a:bodyPr/>
          <a:lstStyle/>
          <a:p>
            <a:r>
              <a:rPr lang="en-IN" noProof="1"/>
              <a:t>Sonam</a:t>
            </a:r>
            <a:endParaRPr lang="en-US" noProof="1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AF5648F8-8F3A-42B3-BEE2-8FFE23B20945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3185078" y="5736658"/>
            <a:ext cx="2034138" cy="245885"/>
          </a:xfrm>
        </p:spPr>
        <p:txBody>
          <a:bodyPr/>
          <a:lstStyle/>
          <a:p>
            <a:r>
              <a:rPr lang="en-IN" dirty="0"/>
              <a:t>Mentor</a:t>
            </a: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56F0BBC-32F1-4620-B380-877B895D8342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3185078" y="5334150"/>
            <a:ext cx="2034138" cy="360445"/>
          </a:xfrm>
        </p:spPr>
        <p:txBody>
          <a:bodyPr/>
          <a:lstStyle/>
          <a:p>
            <a:r>
              <a:rPr lang="en-IN" noProof="1"/>
              <a:t>Mr. Shivendra Sir</a:t>
            </a:r>
            <a:endParaRPr lang="en-US" noProof="1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5B295A8B-B83E-4EE4-8FA9-BA532E65E574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947646" y="5736658"/>
            <a:ext cx="2034138" cy="245885"/>
          </a:xfrm>
        </p:spPr>
        <p:txBody>
          <a:bodyPr/>
          <a:lstStyle/>
          <a:p>
            <a:r>
              <a:rPr lang="en-IN" dirty="0"/>
              <a:t>Mentor</a:t>
            </a:r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6A12FCC6-43B7-4221-A65B-003F82F8816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947646" y="5334150"/>
            <a:ext cx="2034138" cy="360445"/>
          </a:xfrm>
        </p:spPr>
        <p:txBody>
          <a:bodyPr/>
          <a:lstStyle/>
          <a:p>
            <a:r>
              <a:rPr lang="en-US" noProof="1"/>
              <a:t>Mr.Sanlaksshya Sir</a:t>
            </a:r>
          </a:p>
        </p:txBody>
      </p:sp>
      <p:sp>
        <p:nvSpPr>
          <p:cNvPr id="21" name="Title 20">
            <a:extLst>
              <a:ext uri="{FF2B5EF4-FFF2-40B4-BE49-F238E27FC236}">
                <a16:creationId xmlns:a16="http://schemas.microsoft.com/office/drawing/2014/main" id="{BC5F3A4A-2857-4A67-818B-E62AB2121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TEAM</a:t>
            </a:r>
          </a:p>
        </p:txBody>
      </p:sp>
      <p:sp>
        <p:nvSpPr>
          <p:cNvPr id="22" name="object 7" descr="Beige rectangle">
            <a:extLst>
              <a:ext uri="{FF2B5EF4-FFF2-40B4-BE49-F238E27FC236}">
                <a16:creationId xmlns:a16="http://schemas.microsoft.com/office/drawing/2014/main" id="{FEEE4553-844E-49F9-8166-2F2E938E3677}"/>
              </a:ext>
            </a:extLst>
          </p:cNvPr>
          <p:cNvSpPr/>
          <p:nvPr/>
        </p:nvSpPr>
        <p:spPr bwMode="white">
          <a:xfrm flipV="1">
            <a:off x="722099" y="1277068"/>
            <a:ext cx="3470764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A951CEE-7CE6-4A91-B2A1-B443273C6F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94339" y="1841895"/>
            <a:ext cx="1453048" cy="820207"/>
          </a:xfrm>
          <a:prstGeom prst="rect">
            <a:avLst/>
          </a:prstGeom>
          <a:noFill/>
          <a:ln w="6350">
            <a:solidFill>
              <a:schemeClr val="bg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B085FEF7-45BC-4B49-8329-097F23476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119476" y="1841895"/>
            <a:ext cx="1453048" cy="820207"/>
          </a:xfrm>
          <a:prstGeom prst="rect">
            <a:avLst/>
          </a:prstGeom>
          <a:noFill/>
          <a:ln w="6350">
            <a:solidFill>
              <a:schemeClr val="bg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5CCC7563-285F-46AC-90A3-8D8D6F494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475623" y="4170990"/>
            <a:ext cx="1453048" cy="820207"/>
          </a:xfrm>
          <a:prstGeom prst="rect">
            <a:avLst/>
          </a:prstGeom>
          <a:noFill/>
          <a:ln w="6350">
            <a:solidFill>
              <a:schemeClr val="bg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3D892D7-D87B-407B-85EF-921DF3E196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238191" y="4170990"/>
            <a:ext cx="1453048" cy="820207"/>
          </a:xfrm>
          <a:prstGeom prst="rect">
            <a:avLst/>
          </a:prstGeom>
          <a:noFill/>
          <a:ln w="6350">
            <a:solidFill>
              <a:schemeClr val="bg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4" name="Picture Placeholder 23" descr="Profile Photo of a Woman">
            <a:extLst>
              <a:ext uri="{FF2B5EF4-FFF2-40B4-BE49-F238E27FC236}">
                <a16:creationId xmlns:a16="http://schemas.microsoft.com/office/drawing/2014/main" id="{91E4C46E-2FA2-4AD2-A502-41A01ADDB2A8}"/>
              </a:ext>
            </a:extLst>
          </p:cNvPr>
          <p:cNvPicPr>
            <a:picLocks noGrp="1" noChangeAspect="1"/>
          </p:cNvPicPr>
          <p:nvPr>
            <p:ph type="pic" sz="quarter" idx="23"/>
          </p:nvPr>
        </p:nvPicPr>
        <p:blipFill rotWithShape="1">
          <a:blip r:embed="rId2" cstate="screen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867711" y="1648853"/>
            <a:ext cx="906304" cy="1206290"/>
          </a:xfrm>
        </p:spPr>
      </p:pic>
      <p:pic>
        <p:nvPicPr>
          <p:cNvPr id="28" name="Picture Placeholder 27" descr="Profile Photo of a Woman">
            <a:extLst>
              <a:ext uri="{FF2B5EF4-FFF2-40B4-BE49-F238E27FC236}">
                <a16:creationId xmlns:a16="http://schemas.microsoft.com/office/drawing/2014/main" id="{D29F7366-7712-40D7-B0B2-4BFB6A0405BA}"/>
              </a:ext>
            </a:extLst>
          </p:cNvPr>
          <p:cNvPicPr>
            <a:picLocks noGrp="1" noChangeAspect="1"/>
          </p:cNvPicPr>
          <p:nvPr>
            <p:ph type="pic" sz="quarter" idx="25"/>
          </p:nvPr>
        </p:nvPicPr>
        <p:blipFill rotWithShape="1">
          <a:blip r:embed="rId3" cstate="screen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392848" y="1648853"/>
            <a:ext cx="906304" cy="1206290"/>
          </a:xfrm>
        </p:spPr>
      </p:pic>
      <p:pic>
        <p:nvPicPr>
          <p:cNvPr id="30" name="Picture Placeholder 29" descr="Profile Photo of a Man">
            <a:extLst>
              <a:ext uri="{FF2B5EF4-FFF2-40B4-BE49-F238E27FC236}">
                <a16:creationId xmlns:a16="http://schemas.microsoft.com/office/drawing/2014/main" id="{A7D5C83D-B532-46D5-82D2-B60B024AED80}"/>
              </a:ext>
            </a:extLst>
          </p:cNvPr>
          <p:cNvPicPr>
            <a:picLocks noGrp="1" noChangeAspect="1"/>
          </p:cNvPicPr>
          <p:nvPr>
            <p:ph type="pic" sz="quarter" idx="32"/>
          </p:nvPr>
        </p:nvPicPr>
        <p:blipFill rotWithShape="1">
          <a:blip r:embed="rId4" cstate="screen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748995" y="3977948"/>
            <a:ext cx="906304" cy="1206290"/>
          </a:xfrm>
        </p:spPr>
      </p:pic>
      <p:pic>
        <p:nvPicPr>
          <p:cNvPr id="32" name="Picture Placeholder 31" descr="Profile Photo of a Woman">
            <a:extLst>
              <a:ext uri="{FF2B5EF4-FFF2-40B4-BE49-F238E27FC236}">
                <a16:creationId xmlns:a16="http://schemas.microsoft.com/office/drawing/2014/main" id="{5B965307-D6AD-472A-9755-6FEE7956F632}"/>
              </a:ext>
            </a:extLst>
          </p:cNvPr>
          <p:cNvPicPr>
            <a:picLocks noGrp="1" noChangeAspect="1"/>
          </p:cNvPicPr>
          <p:nvPr>
            <p:ph type="pic" sz="quarter" idx="33"/>
          </p:nvPr>
        </p:nvPicPr>
        <p:blipFill rotWithShape="1">
          <a:blip r:embed="rId5" cstate="screen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511563" y="3977948"/>
            <a:ext cx="906304" cy="1206290"/>
          </a:xfr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01A47850-696A-4153-953F-D3D2FB5C31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369476" y="1841895"/>
            <a:ext cx="1453048" cy="820207"/>
          </a:xfrm>
          <a:prstGeom prst="rect">
            <a:avLst/>
          </a:prstGeom>
          <a:noFill/>
          <a:ln w="6350">
            <a:solidFill>
              <a:schemeClr val="bg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6" name="Picture Placeholder 25" descr="Profile Photo of a Man">
            <a:extLst>
              <a:ext uri="{FF2B5EF4-FFF2-40B4-BE49-F238E27FC236}">
                <a16:creationId xmlns:a16="http://schemas.microsoft.com/office/drawing/2014/main" id="{BAC2E32D-D8C5-439B-A150-5D05F5743F70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 rotWithShape="1">
          <a:blip r:embed="rId6" cstate="screen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42848" y="1648853"/>
            <a:ext cx="906304" cy="1206290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7F5DE81-4E66-42C2-B9EB-E615D6F62F5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05622" y="1419863"/>
            <a:ext cx="1378021" cy="154312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87C740D-7238-4E0C-BCAA-200553B98CE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83860" y="1541484"/>
            <a:ext cx="1663786" cy="144253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A36EFDD-A1B7-44B0-9934-B7782424924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568694" y="3700996"/>
            <a:ext cx="1428823" cy="152571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767212A-527D-4D5C-9291-4378967CB42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113069" y="3544312"/>
            <a:ext cx="1578169" cy="1660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4061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86B3C27-6F19-41D2-88CA-8A7CFB28C1F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4A0D72C-D227-4776-9E3B-8D09F58D1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412694"/>
            <a:ext cx="10853924" cy="687823"/>
          </a:xfrm>
        </p:spPr>
        <p:txBody>
          <a:bodyPr/>
          <a:lstStyle/>
          <a:p>
            <a:r>
              <a:rPr lang="en-IN" dirty="0"/>
              <a:t>Next presentation </a:t>
            </a:r>
            <a:r>
              <a:rPr lang="en-IN"/>
              <a:t>on weather prediction using </a:t>
            </a:r>
            <a:r>
              <a:rPr lang="en-IN" dirty="0"/>
              <a:t>time </a:t>
            </a:r>
            <a:r>
              <a:rPr lang="en-IN"/>
              <a:t>series forecasting(SARIMA)</a:t>
            </a:r>
            <a:br>
              <a:rPr lang="en-IN" dirty="0"/>
            </a:br>
            <a:br>
              <a:rPr lang="en-IN" dirty="0"/>
            </a:br>
            <a:r>
              <a:rPr lang="en-IN" sz="1200" b="0" dirty="0"/>
              <a:t>useful links  </a:t>
            </a:r>
            <a:br>
              <a:rPr lang="en-IN" sz="1200" b="0" dirty="0"/>
            </a:br>
            <a:r>
              <a:rPr lang="en-IN" sz="1200" b="0" dirty="0"/>
              <a:t>https://colab.research.google.com/drive/1kIXLwsXHIdL3dHXwpXCqiaiBqpFyCVMl?usp=sharing</a:t>
            </a:r>
            <a:endParaRPr lang="en-US" sz="1200" b="0" dirty="0"/>
          </a:p>
        </p:txBody>
      </p:sp>
    </p:spTree>
    <p:extLst>
      <p:ext uri="{BB962C8B-B14F-4D97-AF65-F5344CB8AC3E}">
        <p14:creationId xmlns:p14="http://schemas.microsoft.com/office/powerpoint/2010/main" val="29035998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Placeholder 16" descr="Scientist looking at test tube">
            <a:extLst>
              <a:ext uri="{FF2B5EF4-FFF2-40B4-BE49-F238E27FC236}">
                <a16:creationId xmlns:a16="http://schemas.microsoft.com/office/drawing/2014/main" id="{F923CFB6-5709-405C-8762-B310D3F21953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C17F5BF1-88DB-42F2-98A6-4C7FBFC311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"/>
            <a:ext cx="9672000" cy="6857999"/>
          </a:xfrm>
        </p:spPr>
        <p:txBody>
          <a:bodyPr/>
          <a:lstStyle/>
          <a:p>
            <a:r>
              <a:rPr lang="en-US" dirty="0"/>
              <a:t>Thank</a:t>
            </a:r>
            <a:br>
              <a:rPr lang="en-US" dirty="0"/>
            </a:br>
            <a:r>
              <a:rPr lang="en-US" dirty="0"/>
              <a:t>you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7E363B-55F5-4528-8A9D-A5D90055CD9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HAMZA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5FEE4F-333C-40EF-B46D-8D25C79C05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A9A297"/>
                </a:solidFill>
                <a:effectLst/>
                <a:latin typeface="Roboto" panose="02000000000000000000" pitchFamily="2" charset="0"/>
              </a:rPr>
              <a:t>hamzashamim2001@gmail.com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5F44DEB-FABF-4ADE-B7EB-29DFAFA3DFF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7703993678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F795760-75DB-4415-BB10-2C6299BBF11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IN" dirty="0"/>
              <a:t>Internship at DS GROUP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AF39051-1049-4508-8373-6A289966AA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81399" y="2238573"/>
            <a:ext cx="10629202" cy="1190427"/>
          </a:xfrm>
          <a:prstGeom prst="rect">
            <a:avLst/>
          </a:prstGeom>
          <a:noFill/>
          <a:ln w="6350">
            <a:solidFill>
              <a:schemeClr val="bg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bject 7" descr="Beige rectangle">
            <a:extLst>
              <a:ext uri="{FF2B5EF4-FFF2-40B4-BE49-F238E27FC236}">
                <a16:creationId xmlns:a16="http://schemas.microsoft.com/office/drawing/2014/main" id="{2D7851E8-1907-4C8A-A16F-E461B5BFA940}"/>
              </a:ext>
            </a:extLst>
          </p:cNvPr>
          <p:cNvSpPr/>
          <p:nvPr/>
        </p:nvSpPr>
        <p:spPr bwMode="white">
          <a:xfrm flipV="1">
            <a:off x="1204699" y="3791668"/>
            <a:ext cx="3470764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46" name="Group 45" descr="Icon Phone">
            <a:extLst>
              <a:ext uri="{FF2B5EF4-FFF2-40B4-BE49-F238E27FC236}">
                <a16:creationId xmlns:a16="http://schemas.microsoft.com/office/drawing/2014/main" id="{4BB2D73A-DB1F-47D9-9BDA-D6F01A0EDC06}"/>
              </a:ext>
            </a:extLst>
          </p:cNvPr>
          <p:cNvGrpSpPr/>
          <p:nvPr/>
        </p:nvGrpSpPr>
        <p:grpSpPr>
          <a:xfrm>
            <a:off x="1365937" y="5637315"/>
            <a:ext cx="297521" cy="297521"/>
            <a:chOff x="1334697" y="5606075"/>
            <a:chExt cx="360000" cy="360000"/>
          </a:xfrm>
        </p:grpSpPr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3C40AF29-F294-4B60-B5B4-56011134948E}"/>
                </a:ext>
              </a:extLst>
            </p:cNvPr>
            <p:cNvSpPr/>
            <p:nvPr/>
          </p:nvSpPr>
          <p:spPr>
            <a:xfrm>
              <a:off x="1423220" y="5624464"/>
              <a:ext cx="257175" cy="257175"/>
            </a:xfrm>
            <a:custGeom>
              <a:avLst/>
              <a:gdLst>
                <a:gd name="connsiteX0" fmla="*/ 0 w 257175"/>
                <a:gd name="connsiteY0" fmla="*/ 163664 h 257175"/>
                <a:gd name="connsiteX1" fmla="*/ 163664 w 257175"/>
                <a:gd name="connsiteY1" fmla="*/ 0 h 257175"/>
                <a:gd name="connsiteX2" fmla="*/ 261323 w 257175"/>
                <a:gd name="connsiteY2" fmla="*/ 97659 h 257175"/>
                <a:gd name="connsiteX3" fmla="*/ 97659 w 257175"/>
                <a:gd name="connsiteY3" fmla="*/ 261323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7175" h="257175">
                  <a:moveTo>
                    <a:pt x="0" y="163664"/>
                  </a:moveTo>
                  <a:lnTo>
                    <a:pt x="163664" y="0"/>
                  </a:lnTo>
                  <a:lnTo>
                    <a:pt x="261323" y="97659"/>
                  </a:lnTo>
                  <a:lnTo>
                    <a:pt x="97659" y="261323"/>
                  </a:lnTo>
                  <a:close/>
                </a:path>
              </a:pathLst>
            </a:custGeom>
            <a:noFill/>
            <a:ln w="23813" cap="flat">
              <a:solidFill>
                <a:schemeClr val="accent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82F5782C-5E0E-47EA-861C-88990A8D95DF}"/>
                </a:ext>
              </a:extLst>
            </p:cNvPr>
            <p:cNvSpPr/>
            <p:nvPr/>
          </p:nvSpPr>
          <p:spPr>
            <a:xfrm>
              <a:off x="1491815" y="5800385"/>
              <a:ext cx="9525" cy="9525"/>
            </a:xfrm>
            <a:custGeom>
              <a:avLst/>
              <a:gdLst>
                <a:gd name="connsiteX0" fmla="*/ 0 w 9525"/>
                <a:gd name="connsiteY0" fmla="*/ 0 h 9525"/>
                <a:gd name="connsiteX1" fmla="*/ 17145 w 9525"/>
                <a:gd name="connsiteY1" fmla="*/ 1809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0" y="0"/>
                  </a:moveTo>
                  <a:lnTo>
                    <a:pt x="17145" y="18098"/>
                  </a:lnTo>
                </a:path>
              </a:pathLst>
            </a:custGeom>
            <a:ln w="23813" cap="flat">
              <a:solidFill>
                <a:schemeClr val="accent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0ACDDF69-03CD-491C-A9E4-08E5726C5BD3}"/>
                </a:ext>
              </a:extLst>
            </p:cNvPr>
            <p:cNvSpPr/>
            <p:nvPr/>
          </p:nvSpPr>
          <p:spPr>
            <a:xfrm>
              <a:off x="1334697" y="5606075"/>
              <a:ext cx="360000" cy="360000"/>
            </a:xfrm>
            <a:custGeom>
              <a:avLst/>
              <a:gdLst>
                <a:gd name="connsiteX0" fmla="*/ 0 w 360000"/>
                <a:gd name="connsiteY0" fmla="*/ 0 h 360000"/>
                <a:gd name="connsiteX1" fmla="*/ 185104 w 360000"/>
                <a:gd name="connsiteY1" fmla="*/ 0 h 360000"/>
                <a:gd name="connsiteX2" fmla="*/ 185104 w 360000"/>
                <a:gd name="connsiteY2" fmla="*/ 172694 h 360000"/>
                <a:gd name="connsiteX3" fmla="*/ 360000 w 360000"/>
                <a:gd name="connsiteY3" fmla="*/ 172694 h 360000"/>
                <a:gd name="connsiteX4" fmla="*/ 360000 w 360000"/>
                <a:gd name="connsiteY4" fmla="*/ 360000 h 360000"/>
                <a:gd name="connsiteX5" fmla="*/ 0 w 360000"/>
                <a:gd name="connsiteY5" fmla="*/ 360000 h 360000"/>
                <a:gd name="connsiteX0" fmla="*/ 185104 w 360000"/>
                <a:gd name="connsiteY0" fmla="*/ 172694 h 360000"/>
                <a:gd name="connsiteX1" fmla="*/ 360000 w 360000"/>
                <a:gd name="connsiteY1" fmla="*/ 172694 h 360000"/>
                <a:gd name="connsiteX2" fmla="*/ 360000 w 360000"/>
                <a:gd name="connsiteY2" fmla="*/ 360000 h 360000"/>
                <a:gd name="connsiteX3" fmla="*/ 0 w 360000"/>
                <a:gd name="connsiteY3" fmla="*/ 360000 h 360000"/>
                <a:gd name="connsiteX4" fmla="*/ 0 w 360000"/>
                <a:gd name="connsiteY4" fmla="*/ 0 h 360000"/>
                <a:gd name="connsiteX5" fmla="*/ 185104 w 360000"/>
                <a:gd name="connsiteY5" fmla="*/ 0 h 360000"/>
                <a:gd name="connsiteX6" fmla="*/ 276544 w 360000"/>
                <a:gd name="connsiteY6" fmla="*/ 264134 h 360000"/>
                <a:gd name="connsiteX0" fmla="*/ 185104 w 360000"/>
                <a:gd name="connsiteY0" fmla="*/ 172694 h 360000"/>
                <a:gd name="connsiteX1" fmla="*/ 360000 w 360000"/>
                <a:gd name="connsiteY1" fmla="*/ 172694 h 360000"/>
                <a:gd name="connsiteX2" fmla="*/ 360000 w 360000"/>
                <a:gd name="connsiteY2" fmla="*/ 360000 h 360000"/>
                <a:gd name="connsiteX3" fmla="*/ 0 w 360000"/>
                <a:gd name="connsiteY3" fmla="*/ 360000 h 360000"/>
                <a:gd name="connsiteX4" fmla="*/ 0 w 360000"/>
                <a:gd name="connsiteY4" fmla="*/ 0 h 360000"/>
                <a:gd name="connsiteX5" fmla="*/ 185104 w 360000"/>
                <a:gd name="connsiteY5" fmla="*/ 0 h 360000"/>
                <a:gd name="connsiteX0" fmla="*/ 360000 w 360000"/>
                <a:gd name="connsiteY0" fmla="*/ 172694 h 360000"/>
                <a:gd name="connsiteX1" fmla="*/ 360000 w 360000"/>
                <a:gd name="connsiteY1" fmla="*/ 360000 h 360000"/>
                <a:gd name="connsiteX2" fmla="*/ 0 w 360000"/>
                <a:gd name="connsiteY2" fmla="*/ 360000 h 360000"/>
                <a:gd name="connsiteX3" fmla="*/ 0 w 360000"/>
                <a:gd name="connsiteY3" fmla="*/ 0 h 360000"/>
                <a:gd name="connsiteX4" fmla="*/ 185104 w 360000"/>
                <a:gd name="connsiteY4" fmla="*/ 0 h 3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0000" h="360000">
                  <a:moveTo>
                    <a:pt x="360000" y="172694"/>
                  </a:moveTo>
                  <a:lnTo>
                    <a:pt x="360000" y="360000"/>
                  </a:lnTo>
                  <a:lnTo>
                    <a:pt x="0" y="360000"/>
                  </a:lnTo>
                  <a:lnTo>
                    <a:pt x="0" y="0"/>
                  </a:lnTo>
                  <a:lnTo>
                    <a:pt x="185104" y="0"/>
                  </a:lnTo>
                </a:path>
              </a:pathLst>
            </a:custGeom>
            <a:noFill/>
            <a:ln w="9525" cap="flat">
              <a:solidFill>
                <a:schemeClr val="bg1">
                  <a:lumMod val="7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50" name="Group 49" descr="Icon Email">
            <a:extLst>
              <a:ext uri="{FF2B5EF4-FFF2-40B4-BE49-F238E27FC236}">
                <a16:creationId xmlns:a16="http://schemas.microsoft.com/office/drawing/2014/main" id="{F7F47E31-EB9A-4529-BE0F-A1213B79FE07}"/>
              </a:ext>
            </a:extLst>
          </p:cNvPr>
          <p:cNvGrpSpPr/>
          <p:nvPr/>
        </p:nvGrpSpPr>
        <p:grpSpPr>
          <a:xfrm>
            <a:off x="1365937" y="5133777"/>
            <a:ext cx="297521" cy="297521"/>
            <a:chOff x="1334697" y="5102537"/>
            <a:chExt cx="360000" cy="360000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299C0ACA-AA85-4505-A8DF-0275634D7832}"/>
                </a:ext>
              </a:extLst>
            </p:cNvPr>
            <p:cNvGrpSpPr/>
            <p:nvPr/>
          </p:nvGrpSpPr>
          <p:grpSpPr>
            <a:xfrm>
              <a:off x="1413695" y="5129259"/>
              <a:ext cx="257175" cy="257175"/>
              <a:chOff x="1423220" y="5138784"/>
              <a:chExt cx="257175" cy="257175"/>
            </a:xfrm>
          </p:grpSpPr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85AA236B-9A92-4808-B7BB-0AEF3FD2754B}"/>
                  </a:ext>
                </a:extLst>
              </p:cNvPr>
              <p:cNvSpPr/>
              <p:nvPr/>
            </p:nvSpPr>
            <p:spPr>
              <a:xfrm>
                <a:off x="1423220" y="5138784"/>
                <a:ext cx="257175" cy="257175"/>
              </a:xfrm>
              <a:custGeom>
                <a:avLst/>
                <a:gdLst>
                  <a:gd name="connsiteX0" fmla="*/ 0 w 257175"/>
                  <a:gd name="connsiteY0" fmla="*/ 163664 h 257175"/>
                  <a:gd name="connsiteX1" fmla="*/ 163664 w 257175"/>
                  <a:gd name="connsiteY1" fmla="*/ 0 h 257175"/>
                  <a:gd name="connsiteX2" fmla="*/ 261323 w 257175"/>
                  <a:gd name="connsiteY2" fmla="*/ 97659 h 257175"/>
                  <a:gd name="connsiteX3" fmla="*/ 97659 w 257175"/>
                  <a:gd name="connsiteY3" fmla="*/ 261323 h 257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7175" h="257175">
                    <a:moveTo>
                      <a:pt x="0" y="163664"/>
                    </a:moveTo>
                    <a:lnTo>
                      <a:pt x="163664" y="0"/>
                    </a:lnTo>
                    <a:lnTo>
                      <a:pt x="261323" y="97659"/>
                    </a:lnTo>
                    <a:lnTo>
                      <a:pt x="97659" y="261323"/>
                    </a:lnTo>
                    <a:close/>
                  </a:path>
                </a:pathLst>
              </a:custGeom>
              <a:noFill/>
              <a:ln w="23813" cap="flat">
                <a:solidFill>
                  <a:schemeClr val="accent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94E72230-A0A3-4A80-AD64-FE14B4AA1A95}"/>
                  </a:ext>
                </a:extLst>
              </p:cNvPr>
              <p:cNvSpPr/>
              <p:nvPr/>
            </p:nvSpPr>
            <p:spPr>
              <a:xfrm>
                <a:off x="1427045" y="5144212"/>
                <a:ext cx="161925" cy="161925"/>
              </a:xfrm>
              <a:custGeom>
                <a:avLst/>
                <a:gdLst>
                  <a:gd name="connsiteX0" fmla="*/ 0 w 161925"/>
                  <a:gd name="connsiteY0" fmla="*/ 162878 h 161925"/>
                  <a:gd name="connsiteX1" fmla="*/ 141923 w 161925"/>
                  <a:gd name="connsiteY1" fmla="*/ 135255 h 161925"/>
                  <a:gd name="connsiteX2" fmla="*/ 162878 w 161925"/>
                  <a:gd name="connsiteY2" fmla="*/ 0 h 161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1925" h="161925">
                    <a:moveTo>
                      <a:pt x="0" y="162878"/>
                    </a:moveTo>
                    <a:lnTo>
                      <a:pt x="141923" y="135255"/>
                    </a:lnTo>
                    <a:lnTo>
                      <a:pt x="162878" y="0"/>
                    </a:lnTo>
                  </a:path>
                </a:pathLst>
              </a:custGeom>
              <a:noFill/>
              <a:ln w="23813" cap="flat">
                <a:solidFill>
                  <a:schemeClr val="accent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D01D119F-74E1-4482-B664-AAD0BB5B651F}"/>
                </a:ext>
              </a:extLst>
            </p:cNvPr>
            <p:cNvSpPr/>
            <p:nvPr/>
          </p:nvSpPr>
          <p:spPr>
            <a:xfrm>
              <a:off x="1334697" y="5102537"/>
              <a:ext cx="360000" cy="360000"/>
            </a:xfrm>
            <a:custGeom>
              <a:avLst/>
              <a:gdLst>
                <a:gd name="connsiteX0" fmla="*/ 0 w 360000"/>
                <a:gd name="connsiteY0" fmla="*/ 0 h 360000"/>
                <a:gd name="connsiteX1" fmla="*/ 185104 w 360000"/>
                <a:gd name="connsiteY1" fmla="*/ 0 h 360000"/>
                <a:gd name="connsiteX2" fmla="*/ 185104 w 360000"/>
                <a:gd name="connsiteY2" fmla="*/ 172694 h 360000"/>
                <a:gd name="connsiteX3" fmla="*/ 360000 w 360000"/>
                <a:gd name="connsiteY3" fmla="*/ 172694 h 360000"/>
                <a:gd name="connsiteX4" fmla="*/ 360000 w 360000"/>
                <a:gd name="connsiteY4" fmla="*/ 360000 h 360000"/>
                <a:gd name="connsiteX5" fmla="*/ 0 w 360000"/>
                <a:gd name="connsiteY5" fmla="*/ 360000 h 360000"/>
                <a:gd name="connsiteX0" fmla="*/ 185104 w 360000"/>
                <a:gd name="connsiteY0" fmla="*/ 172694 h 360000"/>
                <a:gd name="connsiteX1" fmla="*/ 360000 w 360000"/>
                <a:gd name="connsiteY1" fmla="*/ 172694 h 360000"/>
                <a:gd name="connsiteX2" fmla="*/ 360000 w 360000"/>
                <a:gd name="connsiteY2" fmla="*/ 360000 h 360000"/>
                <a:gd name="connsiteX3" fmla="*/ 0 w 360000"/>
                <a:gd name="connsiteY3" fmla="*/ 360000 h 360000"/>
                <a:gd name="connsiteX4" fmla="*/ 0 w 360000"/>
                <a:gd name="connsiteY4" fmla="*/ 0 h 360000"/>
                <a:gd name="connsiteX5" fmla="*/ 185104 w 360000"/>
                <a:gd name="connsiteY5" fmla="*/ 0 h 360000"/>
                <a:gd name="connsiteX6" fmla="*/ 276544 w 360000"/>
                <a:gd name="connsiteY6" fmla="*/ 264134 h 360000"/>
                <a:gd name="connsiteX0" fmla="*/ 185104 w 360000"/>
                <a:gd name="connsiteY0" fmla="*/ 172694 h 360000"/>
                <a:gd name="connsiteX1" fmla="*/ 360000 w 360000"/>
                <a:gd name="connsiteY1" fmla="*/ 172694 h 360000"/>
                <a:gd name="connsiteX2" fmla="*/ 360000 w 360000"/>
                <a:gd name="connsiteY2" fmla="*/ 360000 h 360000"/>
                <a:gd name="connsiteX3" fmla="*/ 0 w 360000"/>
                <a:gd name="connsiteY3" fmla="*/ 360000 h 360000"/>
                <a:gd name="connsiteX4" fmla="*/ 0 w 360000"/>
                <a:gd name="connsiteY4" fmla="*/ 0 h 360000"/>
                <a:gd name="connsiteX5" fmla="*/ 185104 w 360000"/>
                <a:gd name="connsiteY5" fmla="*/ 0 h 360000"/>
                <a:gd name="connsiteX0" fmla="*/ 360000 w 360000"/>
                <a:gd name="connsiteY0" fmla="*/ 172694 h 360000"/>
                <a:gd name="connsiteX1" fmla="*/ 360000 w 360000"/>
                <a:gd name="connsiteY1" fmla="*/ 360000 h 360000"/>
                <a:gd name="connsiteX2" fmla="*/ 0 w 360000"/>
                <a:gd name="connsiteY2" fmla="*/ 360000 h 360000"/>
                <a:gd name="connsiteX3" fmla="*/ 0 w 360000"/>
                <a:gd name="connsiteY3" fmla="*/ 0 h 360000"/>
                <a:gd name="connsiteX4" fmla="*/ 185104 w 360000"/>
                <a:gd name="connsiteY4" fmla="*/ 0 h 3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0000" h="360000">
                  <a:moveTo>
                    <a:pt x="360000" y="172694"/>
                  </a:moveTo>
                  <a:lnTo>
                    <a:pt x="360000" y="360000"/>
                  </a:lnTo>
                  <a:lnTo>
                    <a:pt x="0" y="360000"/>
                  </a:lnTo>
                  <a:lnTo>
                    <a:pt x="0" y="0"/>
                  </a:lnTo>
                  <a:lnTo>
                    <a:pt x="185104" y="0"/>
                  </a:lnTo>
                </a:path>
              </a:pathLst>
            </a:custGeom>
            <a:noFill/>
            <a:ln w="9525" cap="flat">
              <a:solidFill>
                <a:schemeClr val="bg1">
                  <a:lumMod val="7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55" name="Group 54" descr="Icon Person">
            <a:extLst>
              <a:ext uri="{FF2B5EF4-FFF2-40B4-BE49-F238E27FC236}">
                <a16:creationId xmlns:a16="http://schemas.microsoft.com/office/drawing/2014/main" id="{9E1A2D9D-4A3F-4720-9A14-FFD74FC5C7A2}"/>
              </a:ext>
            </a:extLst>
          </p:cNvPr>
          <p:cNvGrpSpPr/>
          <p:nvPr/>
        </p:nvGrpSpPr>
        <p:grpSpPr>
          <a:xfrm>
            <a:off x="1365937" y="4611901"/>
            <a:ext cx="297521" cy="297521"/>
            <a:chOff x="1334697" y="4580661"/>
            <a:chExt cx="360000" cy="360000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FBC59C07-FDEC-40D0-BE4E-E1FAC0DEBC4A}"/>
                </a:ext>
              </a:extLst>
            </p:cNvPr>
            <p:cNvGrpSpPr/>
            <p:nvPr/>
          </p:nvGrpSpPr>
          <p:grpSpPr>
            <a:xfrm>
              <a:off x="1421012" y="4633770"/>
              <a:ext cx="180975" cy="231458"/>
              <a:chOff x="1443237" y="4633770"/>
              <a:chExt cx="180975" cy="231458"/>
            </a:xfrm>
          </p:grpSpPr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15EC7012-98A7-4A94-8CC9-0EC3408A6BC4}"/>
                  </a:ext>
                </a:extLst>
              </p:cNvPr>
              <p:cNvSpPr/>
              <p:nvPr/>
            </p:nvSpPr>
            <p:spPr>
              <a:xfrm>
                <a:off x="1478479" y="4633770"/>
                <a:ext cx="114300" cy="114300"/>
              </a:xfrm>
              <a:custGeom>
                <a:avLst/>
                <a:gdLst>
                  <a:gd name="connsiteX0" fmla="*/ 118110 w 114300"/>
                  <a:gd name="connsiteY0" fmla="*/ 59055 h 114300"/>
                  <a:gd name="connsiteX1" fmla="*/ 59055 w 114300"/>
                  <a:gd name="connsiteY1" fmla="*/ 118110 h 114300"/>
                  <a:gd name="connsiteX2" fmla="*/ 0 w 114300"/>
                  <a:gd name="connsiteY2" fmla="*/ 59055 h 114300"/>
                  <a:gd name="connsiteX3" fmla="*/ 59055 w 114300"/>
                  <a:gd name="connsiteY3" fmla="*/ 0 h 114300"/>
                  <a:gd name="connsiteX4" fmla="*/ 118110 w 114300"/>
                  <a:gd name="connsiteY4" fmla="*/ 59055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4300" h="114300">
                    <a:moveTo>
                      <a:pt x="118110" y="59055"/>
                    </a:moveTo>
                    <a:cubicBezTo>
                      <a:pt x="118110" y="91440"/>
                      <a:pt x="91440" y="118110"/>
                      <a:pt x="59055" y="118110"/>
                    </a:cubicBezTo>
                    <a:cubicBezTo>
                      <a:pt x="26670" y="118110"/>
                      <a:pt x="0" y="91440"/>
                      <a:pt x="0" y="59055"/>
                    </a:cubicBezTo>
                    <a:cubicBezTo>
                      <a:pt x="0" y="26670"/>
                      <a:pt x="26670" y="0"/>
                      <a:pt x="59055" y="0"/>
                    </a:cubicBezTo>
                    <a:cubicBezTo>
                      <a:pt x="91440" y="0"/>
                      <a:pt x="118110" y="25718"/>
                      <a:pt x="118110" y="59055"/>
                    </a:cubicBezTo>
                    <a:close/>
                  </a:path>
                </a:pathLst>
              </a:custGeom>
              <a:noFill/>
              <a:ln w="23813" cap="flat">
                <a:solidFill>
                  <a:schemeClr val="accent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E519FE88-ED74-4D46-86D2-F2530BE46026}"/>
                  </a:ext>
                </a:extLst>
              </p:cNvPr>
              <p:cNvSpPr/>
              <p:nvPr/>
            </p:nvSpPr>
            <p:spPr>
              <a:xfrm>
                <a:off x="1443237" y="4798553"/>
                <a:ext cx="180975" cy="66675"/>
              </a:xfrm>
              <a:custGeom>
                <a:avLst/>
                <a:gdLst>
                  <a:gd name="connsiteX0" fmla="*/ 0 w 180975"/>
                  <a:gd name="connsiteY0" fmla="*/ 72390 h 66675"/>
                  <a:gd name="connsiteX1" fmla="*/ 94298 w 180975"/>
                  <a:gd name="connsiteY1" fmla="*/ 0 h 66675"/>
                  <a:gd name="connsiteX2" fmla="*/ 188595 w 180975"/>
                  <a:gd name="connsiteY2" fmla="*/ 72390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0975" h="66675">
                    <a:moveTo>
                      <a:pt x="0" y="72390"/>
                    </a:moveTo>
                    <a:cubicBezTo>
                      <a:pt x="0" y="20955"/>
                      <a:pt x="41910" y="0"/>
                      <a:pt x="94298" y="0"/>
                    </a:cubicBezTo>
                    <a:cubicBezTo>
                      <a:pt x="146685" y="0"/>
                      <a:pt x="188595" y="20955"/>
                      <a:pt x="188595" y="72390"/>
                    </a:cubicBezTo>
                  </a:path>
                </a:pathLst>
              </a:custGeom>
              <a:noFill/>
              <a:ln w="23813" cap="flat">
                <a:solidFill>
                  <a:schemeClr val="accent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03AF6D1D-DE4A-460B-A540-E7DACF1F333F}"/>
                </a:ext>
              </a:extLst>
            </p:cNvPr>
            <p:cNvSpPr/>
            <p:nvPr/>
          </p:nvSpPr>
          <p:spPr>
            <a:xfrm>
              <a:off x="1334697" y="4580661"/>
              <a:ext cx="360000" cy="360000"/>
            </a:xfrm>
            <a:custGeom>
              <a:avLst/>
              <a:gdLst>
                <a:gd name="connsiteX0" fmla="*/ 0 w 360000"/>
                <a:gd name="connsiteY0" fmla="*/ 0 h 360000"/>
                <a:gd name="connsiteX1" fmla="*/ 83322 w 360000"/>
                <a:gd name="connsiteY1" fmla="*/ 0 h 360000"/>
                <a:gd name="connsiteX2" fmla="*/ 83322 w 360000"/>
                <a:gd name="connsiteY2" fmla="*/ 68850 h 360000"/>
                <a:gd name="connsiteX3" fmla="*/ 276679 w 360000"/>
                <a:gd name="connsiteY3" fmla="*/ 68850 h 360000"/>
                <a:gd name="connsiteX4" fmla="*/ 276679 w 360000"/>
                <a:gd name="connsiteY4" fmla="*/ 0 h 360000"/>
                <a:gd name="connsiteX5" fmla="*/ 360000 w 360000"/>
                <a:gd name="connsiteY5" fmla="*/ 0 h 360000"/>
                <a:gd name="connsiteX6" fmla="*/ 360000 w 360000"/>
                <a:gd name="connsiteY6" fmla="*/ 360000 h 360000"/>
                <a:gd name="connsiteX7" fmla="*/ 0 w 360000"/>
                <a:gd name="connsiteY7" fmla="*/ 360000 h 360000"/>
                <a:gd name="connsiteX0" fmla="*/ 276679 w 368119"/>
                <a:gd name="connsiteY0" fmla="*/ 68850 h 360000"/>
                <a:gd name="connsiteX1" fmla="*/ 276679 w 368119"/>
                <a:gd name="connsiteY1" fmla="*/ 0 h 360000"/>
                <a:gd name="connsiteX2" fmla="*/ 360000 w 368119"/>
                <a:gd name="connsiteY2" fmla="*/ 0 h 360000"/>
                <a:gd name="connsiteX3" fmla="*/ 360000 w 368119"/>
                <a:gd name="connsiteY3" fmla="*/ 360000 h 360000"/>
                <a:gd name="connsiteX4" fmla="*/ 0 w 368119"/>
                <a:gd name="connsiteY4" fmla="*/ 360000 h 360000"/>
                <a:gd name="connsiteX5" fmla="*/ 0 w 368119"/>
                <a:gd name="connsiteY5" fmla="*/ 0 h 360000"/>
                <a:gd name="connsiteX6" fmla="*/ 83322 w 368119"/>
                <a:gd name="connsiteY6" fmla="*/ 0 h 360000"/>
                <a:gd name="connsiteX7" fmla="*/ 83322 w 368119"/>
                <a:gd name="connsiteY7" fmla="*/ 68850 h 360000"/>
                <a:gd name="connsiteX8" fmla="*/ 368119 w 368119"/>
                <a:gd name="connsiteY8" fmla="*/ 160290 h 360000"/>
                <a:gd name="connsiteX0" fmla="*/ 276679 w 360000"/>
                <a:gd name="connsiteY0" fmla="*/ 68850 h 360000"/>
                <a:gd name="connsiteX1" fmla="*/ 276679 w 360000"/>
                <a:gd name="connsiteY1" fmla="*/ 0 h 360000"/>
                <a:gd name="connsiteX2" fmla="*/ 360000 w 360000"/>
                <a:gd name="connsiteY2" fmla="*/ 0 h 360000"/>
                <a:gd name="connsiteX3" fmla="*/ 360000 w 360000"/>
                <a:gd name="connsiteY3" fmla="*/ 360000 h 360000"/>
                <a:gd name="connsiteX4" fmla="*/ 0 w 360000"/>
                <a:gd name="connsiteY4" fmla="*/ 360000 h 360000"/>
                <a:gd name="connsiteX5" fmla="*/ 0 w 360000"/>
                <a:gd name="connsiteY5" fmla="*/ 0 h 360000"/>
                <a:gd name="connsiteX6" fmla="*/ 83322 w 360000"/>
                <a:gd name="connsiteY6" fmla="*/ 0 h 360000"/>
                <a:gd name="connsiteX7" fmla="*/ 83322 w 360000"/>
                <a:gd name="connsiteY7" fmla="*/ 68850 h 360000"/>
                <a:gd name="connsiteX0" fmla="*/ 276679 w 360000"/>
                <a:gd name="connsiteY0" fmla="*/ 68850 h 360000"/>
                <a:gd name="connsiteX1" fmla="*/ 276679 w 360000"/>
                <a:gd name="connsiteY1" fmla="*/ 0 h 360000"/>
                <a:gd name="connsiteX2" fmla="*/ 360000 w 360000"/>
                <a:gd name="connsiteY2" fmla="*/ 0 h 360000"/>
                <a:gd name="connsiteX3" fmla="*/ 360000 w 360000"/>
                <a:gd name="connsiteY3" fmla="*/ 360000 h 360000"/>
                <a:gd name="connsiteX4" fmla="*/ 0 w 360000"/>
                <a:gd name="connsiteY4" fmla="*/ 360000 h 360000"/>
                <a:gd name="connsiteX5" fmla="*/ 0 w 360000"/>
                <a:gd name="connsiteY5" fmla="*/ 0 h 360000"/>
                <a:gd name="connsiteX6" fmla="*/ 83322 w 360000"/>
                <a:gd name="connsiteY6" fmla="*/ 0 h 360000"/>
                <a:gd name="connsiteX0" fmla="*/ 276679 w 360000"/>
                <a:gd name="connsiteY0" fmla="*/ 0 h 360000"/>
                <a:gd name="connsiteX1" fmla="*/ 360000 w 360000"/>
                <a:gd name="connsiteY1" fmla="*/ 0 h 360000"/>
                <a:gd name="connsiteX2" fmla="*/ 360000 w 360000"/>
                <a:gd name="connsiteY2" fmla="*/ 360000 h 360000"/>
                <a:gd name="connsiteX3" fmla="*/ 0 w 360000"/>
                <a:gd name="connsiteY3" fmla="*/ 360000 h 360000"/>
                <a:gd name="connsiteX4" fmla="*/ 0 w 360000"/>
                <a:gd name="connsiteY4" fmla="*/ 0 h 360000"/>
                <a:gd name="connsiteX5" fmla="*/ 83322 w 360000"/>
                <a:gd name="connsiteY5" fmla="*/ 0 h 3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0000" h="360000">
                  <a:moveTo>
                    <a:pt x="276679" y="0"/>
                  </a:moveTo>
                  <a:lnTo>
                    <a:pt x="360000" y="0"/>
                  </a:lnTo>
                  <a:lnTo>
                    <a:pt x="360000" y="360000"/>
                  </a:lnTo>
                  <a:lnTo>
                    <a:pt x="0" y="360000"/>
                  </a:lnTo>
                  <a:lnTo>
                    <a:pt x="0" y="0"/>
                  </a:lnTo>
                  <a:lnTo>
                    <a:pt x="83322" y="0"/>
                  </a:lnTo>
                </a:path>
              </a:pathLst>
            </a:custGeom>
            <a:noFill/>
            <a:ln w="9525" cap="flat">
              <a:solidFill>
                <a:schemeClr val="bg1">
                  <a:lumMod val="7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76954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Placeholder 27" descr="Woman walking through a door">
            <a:extLst>
              <a:ext uri="{FF2B5EF4-FFF2-40B4-BE49-F238E27FC236}">
                <a16:creationId xmlns:a16="http://schemas.microsoft.com/office/drawing/2014/main" id="{86D7D4AC-BE7B-45B9-AF4A-E2AF1B6C796D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012000" cy="6858000"/>
          </a:xfr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DD509E5E-F68C-4F2B-8EC7-432595860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69877" y="0"/>
            <a:ext cx="6058185" cy="6858000"/>
          </a:xfrm>
          <a:prstGeom prst="rect">
            <a:avLst/>
          </a:prstGeom>
          <a:solidFill>
            <a:schemeClr val="tx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F7E39F-041F-4A45-A1CF-F8C269887D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47343" y="2731934"/>
            <a:ext cx="6903253" cy="3172156"/>
          </a:xfr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/>
          <a:lstStyle/>
          <a:p>
            <a:r>
              <a:rPr lang="en-IN" dirty="0"/>
              <a:t>We say TSF when data depends on time.</a:t>
            </a:r>
            <a:br>
              <a:rPr lang="en-IN" dirty="0"/>
            </a:br>
            <a:r>
              <a:rPr lang="en-IN" dirty="0" err="1"/>
              <a:t>Eg</a:t>
            </a:r>
            <a:r>
              <a:rPr lang="en-IN" dirty="0"/>
              <a:t>: how many COVID patients do we have by year 2025.</a:t>
            </a:r>
          </a:p>
          <a:p>
            <a:r>
              <a:rPr lang="en-US" dirty="0"/>
              <a:t>.</a:t>
            </a:r>
            <a:r>
              <a:rPr lang="en-IN" dirty="0"/>
              <a:t> Forecast in which year we get more customers.</a:t>
            </a:r>
          </a:p>
          <a:p>
            <a:r>
              <a:rPr lang="en-IN" dirty="0"/>
              <a:t>.By 2025 how many subscribers the YouTube channel will have.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9BE4A06-2673-41EF-AF84-96B0EDEC0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0207" y="3129954"/>
            <a:ext cx="4585966" cy="1008000"/>
          </a:xfrm>
        </p:spPr>
        <p:txBody>
          <a:bodyPr/>
          <a:lstStyle/>
          <a:p>
            <a:r>
              <a:rPr lang="en-IN" dirty="0"/>
              <a:t>Time series forecasting</a:t>
            </a:r>
            <a:endParaRPr lang="en-US" dirty="0"/>
          </a:p>
        </p:txBody>
      </p:sp>
      <p:sp>
        <p:nvSpPr>
          <p:cNvPr id="9" name="object 7" descr="Beige rectangle">
            <a:extLst>
              <a:ext uri="{FF2B5EF4-FFF2-40B4-BE49-F238E27FC236}">
                <a16:creationId xmlns:a16="http://schemas.microsoft.com/office/drawing/2014/main" id="{400AB11A-4D5E-4CDE-BB60-C8578F59C3E0}"/>
              </a:ext>
            </a:extLst>
          </p:cNvPr>
          <p:cNvSpPr/>
          <p:nvPr/>
        </p:nvSpPr>
        <p:spPr bwMode="white">
          <a:xfrm>
            <a:off x="1793360" y="4332687"/>
            <a:ext cx="4104000" cy="0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grpSp>
        <p:nvGrpSpPr>
          <p:cNvPr id="36" name="Group 35" descr="Icon Lightbulb">
            <a:extLst>
              <a:ext uri="{FF2B5EF4-FFF2-40B4-BE49-F238E27FC236}">
                <a16:creationId xmlns:a16="http://schemas.microsoft.com/office/drawing/2014/main" id="{840CA54E-FBB9-4848-A45D-E086AA4A5012}"/>
              </a:ext>
            </a:extLst>
          </p:cNvPr>
          <p:cNvGrpSpPr>
            <a:grpSpLocks noChangeAspect="1"/>
          </p:cNvGrpSpPr>
          <p:nvPr/>
        </p:nvGrpSpPr>
        <p:grpSpPr>
          <a:xfrm>
            <a:off x="1985345" y="3363146"/>
            <a:ext cx="362015" cy="584795"/>
            <a:chOff x="1684741" y="3186732"/>
            <a:chExt cx="530027" cy="856197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B8ABB65B-B8A5-4C0E-BE4C-E88A7BB3E8A2}"/>
                </a:ext>
              </a:extLst>
            </p:cNvPr>
            <p:cNvSpPr/>
            <p:nvPr/>
          </p:nvSpPr>
          <p:spPr>
            <a:xfrm>
              <a:off x="1817248" y="3777916"/>
              <a:ext cx="265013" cy="61157"/>
            </a:xfrm>
            <a:custGeom>
              <a:avLst/>
              <a:gdLst>
                <a:gd name="connsiteX0" fmla="*/ 30578 w 265013"/>
                <a:gd name="connsiteY0" fmla="*/ 0 h 61156"/>
                <a:gd name="connsiteX1" fmla="*/ 234435 w 265013"/>
                <a:gd name="connsiteY1" fmla="*/ 0 h 61156"/>
                <a:gd name="connsiteX2" fmla="*/ 265013 w 265013"/>
                <a:gd name="connsiteY2" fmla="*/ 30578 h 61156"/>
                <a:gd name="connsiteX3" fmla="*/ 234435 w 265013"/>
                <a:gd name="connsiteY3" fmla="*/ 61157 h 61156"/>
                <a:gd name="connsiteX4" fmla="*/ 30578 w 265013"/>
                <a:gd name="connsiteY4" fmla="*/ 61157 h 61156"/>
                <a:gd name="connsiteX5" fmla="*/ 0 w 265013"/>
                <a:gd name="connsiteY5" fmla="*/ 30578 h 61156"/>
                <a:gd name="connsiteX6" fmla="*/ 30578 w 265013"/>
                <a:gd name="connsiteY6" fmla="*/ 0 h 61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013" h="61156">
                  <a:moveTo>
                    <a:pt x="30578" y="0"/>
                  </a:moveTo>
                  <a:lnTo>
                    <a:pt x="234435" y="0"/>
                  </a:lnTo>
                  <a:cubicBezTo>
                    <a:pt x="251763" y="0"/>
                    <a:pt x="265013" y="13251"/>
                    <a:pt x="265013" y="30578"/>
                  </a:cubicBezTo>
                  <a:cubicBezTo>
                    <a:pt x="265013" y="47906"/>
                    <a:pt x="251763" y="61157"/>
                    <a:pt x="234435" y="61157"/>
                  </a:cubicBezTo>
                  <a:lnTo>
                    <a:pt x="30578" y="61157"/>
                  </a:lnTo>
                  <a:cubicBezTo>
                    <a:pt x="13251" y="61157"/>
                    <a:pt x="0" y="47906"/>
                    <a:pt x="0" y="30578"/>
                  </a:cubicBezTo>
                  <a:cubicBezTo>
                    <a:pt x="0" y="13251"/>
                    <a:pt x="13251" y="0"/>
                    <a:pt x="30578" y="0"/>
                  </a:cubicBezTo>
                  <a:close/>
                </a:path>
              </a:pathLst>
            </a:custGeom>
            <a:solidFill>
              <a:schemeClr val="accent1"/>
            </a:solidFill>
            <a:ln w="101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D71DD07A-CE80-41D5-AEEB-65192AD34639}"/>
                </a:ext>
              </a:extLst>
            </p:cNvPr>
            <p:cNvSpPr/>
            <p:nvPr/>
          </p:nvSpPr>
          <p:spPr>
            <a:xfrm>
              <a:off x="1817248" y="3879844"/>
              <a:ext cx="265013" cy="61157"/>
            </a:xfrm>
            <a:custGeom>
              <a:avLst/>
              <a:gdLst>
                <a:gd name="connsiteX0" fmla="*/ 30578 w 265013"/>
                <a:gd name="connsiteY0" fmla="*/ 0 h 61156"/>
                <a:gd name="connsiteX1" fmla="*/ 234435 w 265013"/>
                <a:gd name="connsiteY1" fmla="*/ 0 h 61156"/>
                <a:gd name="connsiteX2" fmla="*/ 265013 w 265013"/>
                <a:gd name="connsiteY2" fmla="*/ 30578 h 61156"/>
                <a:gd name="connsiteX3" fmla="*/ 234435 w 265013"/>
                <a:gd name="connsiteY3" fmla="*/ 61157 h 61156"/>
                <a:gd name="connsiteX4" fmla="*/ 30578 w 265013"/>
                <a:gd name="connsiteY4" fmla="*/ 61157 h 61156"/>
                <a:gd name="connsiteX5" fmla="*/ 0 w 265013"/>
                <a:gd name="connsiteY5" fmla="*/ 30578 h 61156"/>
                <a:gd name="connsiteX6" fmla="*/ 30578 w 265013"/>
                <a:gd name="connsiteY6" fmla="*/ 0 h 61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013" h="61156">
                  <a:moveTo>
                    <a:pt x="30578" y="0"/>
                  </a:moveTo>
                  <a:lnTo>
                    <a:pt x="234435" y="0"/>
                  </a:lnTo>
                  <a:cubicBezTo>
                    <a:pt x="251763" y="0"/>
                    <a:pt x="265013" y="13251"/>
                    <a:pt x="265013" y="30578"/>
                  </a:cubicBezTo>
                  <a:cubicBezTo>
                    <a:pt x="265013" y="47906"/>
                    <a:pt x="251763" y="61157"/>
                    <a:pt x="234435" y="61157"/>
                  </a:cubicBezTo>
                  <a:lnTo>
                    <a:pt x="30578" y="61157"/>
                  </a:lnTo>
                  <a:cubicBezTo>
                    <a:pt x="13251" y="61157"/>
                    <a:pt x="0" y="47906"/>
                    <a:pt x="0" y="30578"/>
                  </a:cubicBezTo>
                  <a:cubicBezTo>
                    <a:pt x="0" y="13251"/>
                    <a:pt x="13251" y="0"/>
                    <a:pt x="30578" y="0"/>
                  </a:cubicBezTo>
                  <a:close/>
                </a:path>
              </a:pathLst>
            </a:custGeom>
            <a:solidFill>
              <a:schemeClr val="accent1"/>
            </a:solidFill>
            <a:ln w="101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0522D638-DE3D-438D-8C73-954C32D8CB63}"/>
                </a:ext>
              </a:extLst>
            </p:cNvPr>
            <p:cNvSpPr/>
            <p:nvPr/>
          </p:nvSpPr>
          <p:spPr>
            <a:xfrm>
              <a:off x="1883501" y="3981772"/>
              <a:ext cx="132507" cy="61157"/>
            </a:xfrm>
            <a:custGeom>
              <a:avLst/>
              <a:gdLst>
                <a:gd name="connsiteX0" fmla="*/ 0 w 132506"/>
                <a:gd name="connsiteY0" fmla="*/ 0 h 61156"/>
                <a:gd name="connsiteX1" fmla="*/ 66253 w 132506"/>
                <a:gd name="connsiteY1" fmla="*/ 61157 h 61156"/>
                <a:gd name="connsiteX2" fmla="*/ 132507 w 132506"/>
                <a:gd name="connsiteY2" fmla="*/ 0 h 61156"/>
                <a:gd name="connsiteX3" fmla="*/ 0 w 132506"/>
                <a:gd name="connsiteY3" fmla="*/ 0 h 61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2506" h="61156">
                  <a:moveTo>
                    <a:pt x="0" y="0"/>
                  </a:moveTo>
                  <a:cubicBezTo>
                    <a:pt x="3058" y="34656"/>
                    <a:pt x="31598" y="61157"/>
                    <a:pt x="66253" y="61157"/>
                  </a:cubicBezTo>
                  <a:cubicBezTo>
                    <a:pt x="100909" y="61157"/>
                    <a:pt x="129449" y="34656"/>
                    <a:pt x="13250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101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01AB190E-B14D-440E-9910-B22D8C998B54}"/>
                </a:ext>
              </a:extLst>
            </p:cNvPr>
            <p:cNvSpPr/>
            <p:nvPr/>
          </p:nvSpPr>
          <p:spPr>
            <a:xfrm>
              <a:off x="1684741" y="3186732"/>
              <a:ext cx="530027" cy="550412"/>
            </a:xfrm>
            <a:custGeom>
              <a:avLst/>
              <a:gdLst>
                <a:gd name="connsiteX0" fmla="*/ 265013 w 530026"/>
                <a:gd name="connsiteY0" fmla="*/ 0 h 550412"/>
                <a:gd name="connsiteX1" fmla="*/ 265013 w 530026"/>
                <a:gd name="connsiteY1" fmla="*/ 0 h 550412"/>
                <a:gd name="connsiteX2" fmla="*/ 265013 w 530026"/>
                <a:gd name="connsiteY2" fmla="*/ 0 h 550412"/>
                <a:gd name="connsiteX3" fmla="*/ 0 w 530026"/>
                <a:gd name="connsiteY3" fmla="*/ 261956 h 550412"/>
                <a:gd name="connsiteX4" fmla="*/ 0 w 530026"/>
                <a:gd name="connsiteY4" fmla="*/ 271129 h 550412"/>
                <a:gd name="connsiteX5" fmla="*/ 18347 w 530026"/>
                <a:gd name="connsiteY5" fmla="*/ 362864 h 550412"/>
                <a:gd name="connsiteX6" fmla="*/ 64215 w 530026"/>
                <a:gd name="connsiteY6" fmla="*/ 438291 h 550412"/>
                <a:gd name="connsiteX7" fmla="*/ 126391 w 530026"/>
                <a:gd name="connsiteY7" fmla="*/ 539200 h 550412"/>
                <a:gd name="connsiteX8" fmla="*/ 144738 w 530026"/>
                <a:gd name="connsiteY8" fmla="*/ 550412 h 550412"/>
                <a:gd name="connsiteX9" fmla="*/ 385289 w 530026"/>
                <a:gd name="connsiteY9" fmla="*/ 550412 h 550412"/>
                <a:gd name="connsiteX10" fmla="*/ 403636 w 530026"/>
                <a:gd name="connsiteY10" fmla="*/ 539200 h 550412"/>
                <a:gd name="connsiteX11" fmla="*/ 465812 w 530026"/>
                <a:gd name="connsiteY11" fmla="*/ 438291 h 550412"/>
                <a:gd name="connsiteX12" fmla="*/ 511680 w 530026"/>
                <a:gd name="connsiteY12" fmla="*/ 362864 h 550412"/>
                <a:gd name="connsiteX13" fmla="*/ 530027 w 530026"/>
                <a:gd name="connsiteY13" fmla="*/ 271129 h 550412"/>
                <a:gd name="connsiteX14" fmla="*/ 530027 w 530026"/>
                <a:gd name="connsiteY14" fmla="*/ 261956 h 550412"/>
                <a:gd name="connsiteX15" fmla="*/ 265013 w 530026"/>
                <a:gd name="connsiteY15" fmla="*/ 0 h 550412"/>
                <a:gd name="connsiteX16" fmla="*/ 468870 w 530026"/>
                <a:gd name="connsiteY16" fmla="*/ 270110 h 550412"/>
                <a:gd name="connsiteX17" fmla="*/ 454600 w 530026"/>
                <a:gd name="connsiteY17" fmla="*/ 341460 h 550412"/>
                <a:gd name="connsiteX18" fmla="*/ 419944 w 530026"/>
                <a:gd name="connsiteY18" fmla="*/ 397520 h 550412"/>
                <a:gd name="connsiteX19" fmla="*/ 360826 w 530026"/>
                <a:gd name="connsiteY19" fmla="*/ 489256 h 550412"/>
                <a:gd name="connsiteX20" fmla="*/ 265013 w 530026"/>
                <a:gd name="connsiteY20" fmla="*/ 489256 h 550412"/>
                <a:gd name="connsiteX21" fmla="*/ 170220 w 530026"/>
                <a:gd name="connsiteY21" fmla="*/ 489256 h 550412"/>
                <a:gd name="connsiteX22" fmla="*/ 111102 w 530026"/>
                <a:gd name="connsiteY22" fmla="*/ 397520 h 550412"/>
                <a:gd name="connsiteX23" fmla="*/ 76446 w 530026"/>
                <a:gd name="connsiteY23" fmla="*/ 341460 h 550412"/>
                <a:gd name="connsiteX24" fmla="*/ 62176 w 530026"/>
                <a:gd name="connsiteY24" fmla="*/ 270110 h 550412"/>
                <a:gd name="connsiteX25" fmla="*/ 62176 w 530026"/>
                <a:gd name="connsiteY25" fmla="*/ 261956 h 550412"/>
                <a:gd name="connsiteX26" fmla="*/ 266033 w 530026"/>
                <a:gd name="connsiteY26" fmla="*/ 60138 h 550412"/>
                <a:gd name="connsiteX27" fmla="*/ 266033 w 530026"/>
                <a:gd name="connsiteY27" fmla="*/ 60138 h 550412"/>
                <a:gd name="connsiteX28" fmla="*/ 266033 w 530026"/>
                <a:gd name="connsiteY28" fmla="*/ 60138 h 550412"/>
                <a:gd name="connsiteX29" fmla="*/ 266033 w 530026"/>
                <a:gd name="connsiteY29" fmla="*/ 60138 h 550412"/>
                <a:gd name="connsiteX30" fmla="*/ 266033 w 530026"/>
                <a:gd name="connsiteY30" fmla="*/ 60138 h 550412"/>
                <a:gd name="connsiteX31" fmla="*/ 266033 w 530026"/>
                <a:gd name="connsiteY31" fmla="*/ 60138 h 550412"/>
                <a:gd name="connsiteX32" fmla="*/ 266033 w 530026"/>
                <a:gd name="connsiteY32" fmla="*/ 60138 h 550412"/>
                <a:gd name="connsiteX33" fmla="*/ 469889 w 530026"/>
                <a:gd name="connsiteY33" fmla="*/ 261956 h 550412"/>
                <a:gd name="connsiteX34" fmla="*/ 469889 w 530026"/>
                <a:gd name="connsiteY34" fmla="*/ 270110 h 550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530026" h="550412">
                  <a:moveTo>
                    <a:pt x="265013" y="0"/>
                  </a:moveTo>
                  <a:cubicBezTo>
                    <a:pt x="265013" y="0"/>
                    <a:pt x="265013" y="0"/>
                    <a:pt x="265013" y="0"/>
                  </a:cubicBezTo>
                  <a:cubicBezTo>
                    <a:pt x="265013" y="0"/>
                    <a:pt x="265013" y="0"/>
                    <a:pt x="265013" y="0"/>
                  </a:cubicBezTo>
                  <a:cubicBezTo>
                    <a:pt x="120275" y="1019"/>
                    <a:pt x="3058" y="117217"/>
                    <a:pt x="0" y="261956"/>
                  </a:cubicBezTo>
                  <a:lnTo>
                    <a:pt x="0" y="271129"/>
                  </a:lnTo>
                  <a:cubicBezTo>
                    <a:pt x="1019" y="302727"/>
                    <a:pt x="7135" y="333305"/>
                    <a:pt x="18347" y="362864"/>
                  </a:cubicBezTo>
                  <a:cubicBezTo>
                    <a:pt x="29559" y="390385"/>
                    <a:pt x="44848" y="415867"/>
                    <a:pt x="64215" y="438291"/>
                  </a:cubicBezTo>
                  <a:cubicBezTo>
                    <a:pt x="88678" y="464793"/>
                    <a:pt x="115179" y="516776"/>
                    <a:pt x="126391" y="539200"/>
                  </a:cubicBezTo>
                  <a:cubicBezTo>
                    <a:pt x="129449" y="546335"/>
                    <a:pt x="136584" y="550412"/>
                    <a:pt x="144738" y="550412"/>
                  </a:cubicBezTo>
                  <a:lnTo>
                    <a:pt x="385289" y="550412"/>
                  </a:lnTo>
                  <a:cubicBezTo>
                    <a:pt x="393443" y="550412"/>
                    <a:pt x="400578" y="546335"/>
                    <a:pt x="403636" y="539200"/>
                  </a:cubicBezTo>
                  <a:cubicBezTo>
                    <a:pt x="414848" y="516776"/>
                    <a:pt x="441349" y="464793"/>
                    <a:pt x="465812" y="438291"/>
                  </a:cubicBezTo>
                  <a:cubicBezTo>
                    <a:pt x="485178" y="415867"/>
                    <a:pt x="501487" y="390385"/>
                    <a:pt x="511680" y="362864"/>
                  </a:cubicBezTo>
                  <a:cubicBezTo>
                    <a:pt x="522892" y="333305"/>
                    <a:pt x="529008" y="302727"/>
                    <a:pt x="530027" y="271129"/>
                  </a:cubicBezTo>
                  <a:lnTo>
                    <a:pt x="530027" y="261956"/>
                  </a:lnTo>
                  <a:cubicBezTo>
                    <a:pt x="526969" y="117217"/>
                    <a:pt x="409752" y="1019"/>
                    <a:pt x="265013" y="0"/>
                  </a:cubicBezTo>
                  <a:close/>
                  <a:moveTo>
                    <a:pt x="468870" y="270110"/>
                  </a:moveTo>
                  <a:cubicBezTo>
                    <a:pt x="467851" y="294573"/>
                    <a:pt x="462754" y="319035"/>
                    <a:pt x="454600" y="341460"/>
                  </a:cubicBezTo>
                  <a:cubicBezTo>
                    <a:pt x="446446" y="361845"/>
                    <a:pt x="435234" y="381212"/>
                    <a:pt x="419944" y="397520"/>
                  </a:cubicBezTo>
                  <a:cubicBezTo>
                    <a:pt x="396501" y="426060"/>
                    <a:pt x="376115" y="456638"/>
                    <a:pt x="360826" y="489256"/>
                  </a:cubicBezTo>
                  <a:lnTo>
                    <a:pt x="265013" y="489256"/>
                  </a:lnTo>
                  <a:lnTo>
                    <a:pt x="170220" y="489256"/>
                  </a:lnTo>
                  <a:cubicBezTo>
                    <a:pt x="153912" y="456638"/>
                    <a:pt x="133526" y="426060"/>
                    <a:pt x="111102" y="397520"/>
                  </a:cubicBezTo>
                  <a:cubicBezTo>
                    <a:pt x="96832" y="381212"/>
                    <a:pt x="84600" y="361845"/>
                    <a:pt x="76446" y="341460"/>
                  </a:cubicBezTo>
                  <a:cubicBezTo>
                    <a:pt x="67273" y="319035"/>
                    <a:pt x="63196" y="294573"/>
                    <a:pt x="62176" y="270110"/>
                  </a:cubicBezTo>
                  <a:lnTo>
                    <a:pt x="62176" y="261956"/>
                  </a:lnTo>
                  <a:cubicBezTo>
                    <a:pt x="64215" y="150854"/>
                    <a:pt x="154931" y="61157"/>
                    <a:pt x="266033" y="60138"/>
                  </a:cubicBezTo>
                  <a:lnTo>
                    <a:pt x="266033" y="60138"/>
                  </a:lnTo>
                  <a:lnTo>
                    <a:pt x="266033" y="60138"/>
                  </a:lnTo>
                  <a:cubicBezTo>
                    <a:pt x="266033" y="60138"/>
                    <a:pt x="266033" y="60138"/>
                    <a:pt x="266033" y="60138"/>
                  </a:cubicBezTo>
                  <a:cubicBezTo>
                    <a:pt x="266033" y="60138"/>
                    <a:pt x="266033" y="60138"/>
                    <a:pt x="266033" y="60138"/>
                  </a:cubicBezTo>
                  <a:lnTo>
                    <a:pt x="266033" y="60138"/>
                  </a:lnTo>
                  <a:lnTo>
                    <a:pt x="266033" y="60138"/>
                  </a:lnTo>
                  <a:cubicBezTo>
                    <a:pt x="377134" y="61157"/>
                    <a:pt x="467851" y="149835"/>
                    <a:pt x="469889" y="261956"/>
                  </a:cubicBezTo>
                  <a:lnTo>
                    <a:pt x="469889" y="270110"/>
                  </a:lnTo>
                  <a:close/>
                </a:path>
              </a:pathLst>
            </a:custGeom>
            <a:solidFill>
              <a:schemeClr val="accent1"/>
            </a:solidFill>
            <a:ln w="101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8" name="Rectangle 47">
            <a:extLst>
              <a:ext uri="{FF2B5EF4-FFF2-40B4-BE49-F238E27FC236}">
                <a16:creationId xmlns:a16="http://schemas.microsoft.com/office/drawing/2014/main" id="{C3FC51DE-D10A-4DE8-A7E3-22FA2E4FC1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69877" y="5904087"/>
            <a:ext cx="6058183" cy="45719"/>
          </a:xfrm>
          <a:prstGeom prst="rect">
            <a:avLst/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Slide Number Placeholder 51">
            <a:extLst>
              <a:ext uri="{FF2B5EF4-FFF2-40B4-BE49-F238E27FC236}">
                <a16:creationId xmlns:a16="http://schemas.microsoft.com/office/drawing/2014/main" id="{947A81F6-261F-44F4-B660-7BD323AE299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2</a:t>
            </a:fld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CDC0198-E919-4071-9C4B-5B3D19A467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/>
        </p:nvGrpSpPr>
        <p:grpSpPr>
          <a:xfrm>
            <a:off x="1713143" y="3198674"/>
            <a:ext cx="906419" cy="906419"/>
            <a:chOff x="5482999" y="1607028"/>
            <a:chExt cx="1200866" cy="1200866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67DDF34-4085-4945-A320-585AC8EBAAF2}"/>
                </a:ext>
              </a:extLst>
            </p:cNvPr>
            <p:cNvSpPr/>
            <p:nvPr/>
          </p:nvSpPr>
          <p:spPr>
            <a:xfrm>
              <a:off x="5587207" y="1711236"/>
              <a:ext cx="992451" cy="992451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D521D40-9109-4214-B458-FAB53B1DA80D}"/>
                </a:ext>
              </a:extLst>
            </p:cNvPr>
            <p:cNvSpPr/>
            <p:nvPr/>
          </p:nvSpPr>
          <p:spPr>
            <a:xfrm>
              <a:off x="5482999" y="1607028"/>
              <a:ext cx="1200866" cy="1200866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43203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Placeholder 47" descr="Doctor pointing at CAT scans">
            <a:extLst>
              <a:ext uri="{FF2B5EF4-FFF2-40B4-BE49-F238E27FC236}">
                <a16:creationId xmlns:a16="http://schemas.microsoft.com/office/drawing/2014/main" id="{51DAB4F3-6A41-481C-8A3E-932EDFC9FEDE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80000" y="179109"/>
            <a:ext cx="11832000" cy="6513922"/>
          </a:xfrm>
        </p:spPr>
      </p:pic>
      <p:sp>
        <p:nvSpPr>
          <p:cNvPr id="51" name="Rectangle 50">
            <a:extLst>
              <a:ext uri="{FF2B5EF4-FFF2-40B4-BE49-F238E27FC236}">
                <a16:creationId xmlns:a16="http://schemas.microsoft.com/office/drawing/2014/main" id="{3CBC84C2-2B48-4B15-A420-8B5F2BDE23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80000" y="179109"/>
            <a:ext cx="11832000" cy="6513922"/>
          </a:xfrm>
          <a:prstGeom prst="rect">
            <a:avLst/>
          </a:prstGeom>
          <a:solidFill>
            <a:schemeClr val="tx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                                                                                                                                          </a:t>
            </a:r>
          </a:p>
          <a:p>
            <a:pPr algn="ctr"/>
            <a:r>
              <a:rPr lang="en-US" dirty="0"/>
              <a:t>                                                                                                                                              SARIMA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34E91A8-F608-453C-810A-BE9918180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Let’s look different methods TSF</a:t>
            </a:r>
            <a:endParaRPr lang="en-US" dirty="0"/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B898379A-942F-47A5-80B4-B1C6F09FCB4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* According to a Survey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DDB908-45C5-4999-982F-0A82DA013F5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327E535-262E-40B8-A9E1-0C08FFD8090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10455" y="3695377"/>
            <a:ext cx="1999889" cy="846137"/>
          </a:xfrm>
        </p:spPr>
        <p:txBody>
          <a:bodyPr/>
          <a:lstStyle/>
          <a:p>
            <a:r>
              <a:rPr lang="en-IN" dirty="0"/>
              <a:t>Auto regression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A5735F7-BDC6-4ACD-B0DE-4AB63D30BA5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970799" y="3695377"/>
            <a:ext cx="1652801" cy="846137"/>
          </a:xfrm>
        </p:spPr>
        <p:txBody>
          <a:bodyPr/>
          <a:lstStyle/>
          <a:p>
            <a:r>
              <a:rPr lang="en-IN" dirty="0"/>
              <a:t>Moving average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7BC20BC-85E6-48CD-B755-5D4149953C3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69600" y="3695377"/>
            <a:ext cx="1652801" cy="846137"/>
          </a:xfrm>
        </p:spPr>
        <p:txBody>
          <a:bodyPr/>
          <a:lstStyle/>
          <a:p>
            <a:r>
              <a:rPr lang="en-IN" dirty="0"/>
              <a:t>Auto regression moving average</a:t>
            </a:r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DC6EAD81-841A-483E-9B44-512A1470E47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370855" y="3695377"/>
            <a:ext cx="1999889" cy="846137"/>
          </a:xfrm>
        </p:spPr>
        <p:txBody>
          <a:bodyPr/>
          <a:lstStyle/>
          <a:p>
            <a:r>
              <a:rPr lang="en-US" dirty="0"/>
              <a:t>ARIMA</a:t>
            </a:r>
          </a:p>
        </p:txBody>
      </p:sp>
      <p:sp>
        <p:nvSpPr>
          <p:cNvPr id="15" name="Subtitle 14">
            <a:extLst>
              <a:ext uri="{FF2B5EF4-FFF2-40B4-BE49-F238E27FC236}">
                <a16:creationId xmlns:a16="http://schemas.microsoft.com/office/drawing/2014/main" id="{65657426-6073-47AB-BB7D-5ED2CAFD6B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01000" y="5137535"/>
            <a:ext cx="1990001" cy="620016"/>
          </a:xfrm>
        </p:spPr>
        <p:txBody>
          <a:bodyPr/>
          <a:lstStyle/>
          <a:p>
            <a:r>
              <a:rPr lang="en-US" dirty="0"/>
              <a:t>TSF</a:t>
            </a:r>
          </a:p>
        </p:txBody>
      </p:sp>
      <p:pic>
        <p:nvPicPr>
          <p:cNvPr id="46" name="Picture Placeholder 45" descr="Team">
            <a:extLst>
              <a:ext uri="{FF2B5EF4-FFF2-40B4-BE49-F238E27FC236}">
                <a16:creationId xmlns:a16="http://schemas.microsoft.com/office/drawing/2014/main" id="{09833D49-61B1-40F0-A9D1-6D1D4B8701A1}"/>
              </a:ext>
            </a:extLst>
          </p:cNvPr>
          <p:cNvPicPr>
            <a:picLocks noGrp="1" noChangeAspect="1"/>
          </p:cNvPicPr>
          <p:nvPr>
            <p:ph type="pic" sz="quarter" idx="23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318326" y="2437246"/>
            <a:ext cx="384361" cy="384361"/>
          </a:xfrm>
        </p:spPr>
      </p:pic>
      <p:pic>
        <p:nvPicPr>
          <p:cNvPr id="49" name="Picture Placeholder 48" descr="Medicine">
            <a:extLst>
              <a:ext uri="{FF2B5EF4-FFF2-40B4-BE49-F238E27FC236}">
                <a16:creationId xmlns:a16="http://schemas.microsoft.com/office/drawing/2014/main" id="{A17A8866-025F-45F8-9C1A-8DF0ACE8F3F7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3605126" y="2437246"/>
            <a:ext cx="384361" cy="384361"/>
          </a:xfrm>
        </p:spPr>
      </p:pic>
      <p:pic>
        <p:nvPicPr>
          <p:cNvPr id="53" name="Picture Placeholder 52" descr="Wallet">
            <a:extLst>
              <a:ext uri="{FF2B5EF4-FFF2-40B4-BE49-F238E27FC236}">
                <a16:creationId xmlns:a16="http://schemas.microsoft.com/office/drawing/2014/main" id="{560A3C83-28A8-4054-B787-033808650715}"/>
              </a:ext>
            </a:extLst>
          </p:cNvPr>
          <p:cNvPicPr>
            <a:picLocks noGrp="1" noChangeAspect="1"/>
          </p:cNvPicPr>
          <p:nvPr>
            <p:ph type="pic" sz="quarter" idx="25"/>
          </p:nvPr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p:blipFill>
        <p:spPr>
          <a:xfrm>
            <a:off x="5903820" y="2437246"/>
            <a:ext cx="384361" cy="384361"/>
          </a:xfrm>
        </p:spPr>
      </p:pic>
      <p:pic>
        <p:nvPicPr>
          <p:cNvPr id="56" name="Picture Placeholder 55" descr="Stethoscope">
            <a:extLst>
              <a:ext uri="{FF2B5EF4-FFF2-40B4-BE49-F238E27FC236}">
                <a16:creationId xmlns:a16="http://schemas.microsoft.com/office/drawing/2014/main" id="{5CABC6B7-0A04-4890-B978-4D4F54B3CDC3}"/>
              </a:ext>
            </a:extLst>
          </p:cNvPr>
          <p:cNvPicPr>
            <a:picLocks noGrp="1" noChangeAspect="1"/>
          </p:cNvPicPr>
          <p:nvPr>
            <p:ph type="pic" sz="quarter" idx="26"/>
          </p:nvPr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p:blipFill>
        <p:spPr>
          <a:xfrm>
            <a:off x="8178726" y="2437246"/>
            <a:ext cx="384361" cy="384361"/>
          </a:xfrm>
        </p:spPr>
      </p:pic>
      <p:sp>
        <p:nvSpPr>
          <p:cNvPr id="19" name="object 7" descr="Beige rectangle">
            <a:extLst>
              <a:ext uri="{FF2B5EF4-FFF2-40B4-BE49-F238E27FC236}">
                <a16:creationId xmlns:a16="http://schemas.microsoft.com/office/drawing/2014/main" id="{9B6BE182-7444-49DA-B6FA-215DD68D50CA}"/>
              </a:ext>
            </a:extLst>
          </p:cNvPr>
          <p:cNvSpPr/>
          <p:nvPr/>
        </p:nvSpPr>
        <p:spPr bwMode="white">
          <a:xfrm>
            <a:off x="722099" y="1322787"/>
            <a:ext cx="4104000" cy="0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CC6D3F76-4C60-4559-AE48-60D6FBDC4B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3759100" y="4527746"/>
            <a:ext cx="0" cy="311308"/>
          </a:xfrm>
          <a:prstGeom prst="line">
            <a:avLst/>
          </a:prstGeom>
          <a:ln w="3175">
            <a:solidFill>
              <a:schemeClr val="bg2"/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3CA93ACF-485A-4938-9815-8D5DFE3128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6096000" y="4527746"/>
            <a:ext cx="1" cy="311308"/>
          </a:xfrm>
          <a:prstGeom prst="line">
            <a:avLst/>
          </a:prstGeom>
          <a:ln w="3175">
            <a:solidFill>
              <a:schemeClr val="bg2"/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48070A33-7382-44AE-AC77-685B09986F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8332700" y="4527746"/>
            <a:ext cx="0" cy="311308"/>
          </a:xfrm>
          <a:prstGeom prst="line">
            <a:avLst/>
          </a:prstGeom>
          <a:ln w="3175">
            <a:solidFill>
              <a:schemeClr val="bg2"/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79784603-2F8F-493A-894B-9ECFC3587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281478" y="5747713"/>
            <a:ext cx="1629044" cy="45719"/>
          </a:xfrm>
          <a:prstGeom prst="rect">
            <a:avLst/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9A6C85E8-3D95-45FE-A577-C08E6E920D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6" idx="2"/>
            <a:endCxn id="15" idx="0"/>
          </p:cNvCxnSpPr>
          <p:nvPr/>
        </p:nvCxnSpPr>
        <p:spPr>
          <a:xfrm rot="16200000" flipH="1">
            <a:off x="3505190" y="2546723"/>
            <a:ext cx="596021" cy="4585601"/>
          </a:xfrm>
          <a:prstGeom prst="bentConnector3">
            <a:avLst>
              <a:gd name="adj1" fmla="val 50000"/>
            </a:avLst>
          </a:prstGeom>
          <a:ln w="3175">
            <a:solidFill>
              <a:schemeClr val="bg2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F1BB5F7E-073B-4BF0-8FA1-F724BA8DB3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15" idx="0"/>
          </p:cNvCxnSpPr>
          <p:nvPr/>
        </p:nvCxnSpPr>
        <p:spPr>
          <a:xfrm rot="5400000">
            <a:off x="8078790" y="2558725"/>
            <a:ext cx="596021" cy="4561598"/>
          </a:xfrm>
          <a:prstGeom prst="bentConnector3">
            <a:avLst>
              <a:gd name="adj1" fmla="val 50000"/>
            </a:avLst>
          </a:prstGeom>
          <a:ln w="3175">
            <a:solidFill>
              <a:schemeClr val="bg2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2935599-B9F0-4312-864E-F6E3EF1AA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/>
        </p:nvGrpSpPr>
        <p:grpSpPr>
          <a:xfrm>
            <a:off x="3380336" y="2224959"/>
            <a:ext cx="896287" cy="745643"/>
            <a:chOff x="1824638" y="1733550"/>
            <a:chExt cx="1192959" cy="992451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56718F85-02C5-4814-847B-818C8CCE6A2E}"/>
                </a:ext>
              </a:extLst>
            </p:cNvPr>
            <p:cNvSpPr/>
            <p:nvPr/>
          </p:nvSpPr>
          <p:spPr>
            <a:xfrm>
              <a:off x="1824638" y="1733550"/>
              <a:ext cx="992451" cy="992451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6B5C2063-3BBD-48BC-BDD6-D5E9563B1934}"/>
                </a:ext>
              </a:extLst>
            </p:cNvPr>
            <p:cNvSpPr/>
            <p:nvPr/>
          </p:nvSpPr>
          <p:spPr>
            <a:xfrm>
              <a:off x="1925901" y="1819672"/>
              <a:ext cx="1091696" cy="820207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E2C35B1-F420-4244-8B67-EA845C8CAF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/>
        </p:nvGrpSpPr>
        <p:grpSpPr>
          <a:xfrm flipH="1">
            <a:off x="7914029" y="2224959"/>
            <a:ext cx="896287" cy="745643"/>
            <a:chOff x="1824638" y="1733550"/>
            <a:chExt cx="1192959" cy="992451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35DB04D1-9BD5-4C35-8B33-0432F97A6012}"/>
                </a:ext>
              </a:extLst>
            </p:cNvPr>
            <p:cNvSpPr/>
            <p:nvPr/>
          </p:nvSpPr>
          <p:spPr>
            <a:xfrm>
              <a:off x="1824638" y="1733550"/>
              <a:ext cx="992451" cy="992451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3C23B33E-1386-44B0-B24A-50A8F9B55FFD}"/>
                </a:ext>
              </a:extLst>
            </p:cNvPr>
            <p:cNvSpPr/>
            <p:nvPr/>
          </p:nvSpPr>
          <p:spPr>
            <a:xfrm>
              <a:off x="1925901" y="1819672"/>
              <a:ext cx="1091696" cy="820207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645F4DD1-5663-4019-891C-8821ED8ACA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/>
        </p:nvGrpSpPr>
        <p:grpSpPr>
          <a:xfrm>
            <a:off x="5723178" y="2223240"/>
            <a:ext cx="745643" cy="745643"/>
            <a:chOff x="5482999" y="1607028"/>
            <a:chExt cx="1200866" cy="1200866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9AAD7458-0E1F-4289-885E-7991DEFE6E7D}"/>
                </a:ext>
              </a:extLst>
            </p:cNvPr>
            <p:cNvSpPr/>
            <p:nvPr/>
          </p:nvSpPr>
          <p:spPr>
            <a:xfrm>
              <a:off x="5587207" y="1711236"/>
              <a:ext cx="992451" cy="992451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2C5F22B3-BA39-4DDB-9CD2-F9F1183608D0}"/>
                </a:ext>
              </a:extLst>
            </p:cNvPr>
            <p:cNvSpPr/>
            <p:nvPr/>
          </p:nvSpPr>
          <p:spPr>
            <a:xfrm>
              <a:off x="5482999" y="1607028"/>
              <a:ext cx="1200866" cy="1200866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7ACC6B18-DB03-4AC5-B015-6374FF16D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/>
        </p:nvGrpSpPr>
        <p:grpSpPr>
          <a:xfrm>
            <a:off x="10310145" y="2224959"/>
            <a:ext cx="926876" cy="745643"/>
            <a:chOff x="7901577" y="2268089"/>
            <a:chExt cx="926876" cy="745643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FBAA099B-7326-44B7-B125-672BA72A6C05}"/>
                </a:ext>
              </a:extLst>
            </p:cNvPr>
            <p:cNvSpPr/>
            <p:nvPr/>
          </p:nvSpPr>
          <p:spPr>
            <a:xfrm flipH="1">
              <a:off x="8516862" y="2268089"/>
              <a:ext cx="311591" cy="745643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06107D1A-01D9-4CE4-9A22-FC55274F17C6}"/>
                </a:ext>
              </a:extLst>
            </p:cNvPr>
            <p:cNvSpPr/>
            <p:nvPr/>
          </p:nvSpPr>
          <p:spPr>
            <a:xfrm flipH="1">
              <a:off x="7901577" y="2332794"/>
              <a:ext cx="781787" cy="616234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95074261-BBC0-4AF3-AF09-C64386DBB2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/>
        </p:nvGrpSpPr>
        <p:grpSpPr>
          <a:xfrm flipH="1">
            <a:off x="949886" y="2224959"/>
            <a:ext cx="926876" cy="745643"/>
            <a:chOff x="7901577" y="2268089"/>
            <a:chExt cx="926876" cy="745643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C4BF8F4D-C494-48D1-8EDB-FE34A665FBEE}"/>
                </a:ext>
              </a:extLst>
            </p:cNvPr>
            <p:cNvSpPr/>
            <p:nvPr/>
          </p:nvSpPr>
          <p:spPr>
            <a:xfrm flipH="1">
              <a:off x="8516862" y="2268089"/>
              <a:ext cx="311591" cy="745643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EF7A8167-402E-4636-8949-042E663C233E}"/>
                </a:ext>
              </a:extLst>
            </p:cNvPr>
            <p:cNvSpPr/>
            <p:nvPr/>
          </p:nvSpPr>
          <p:spPr>
            <a:xfrm flipH="1">
              <a:off x="7901577" y="2332794"/>
              <a:ext cx="781787" cy="616234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97691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A2F6A-636F-4857-B3DF-84C40FD31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Auto regression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1B296F-AA3C-49C5-A7FD-020BBA8074F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*Based on 1st year projections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26DEDAB-4595-4AAB-8FB4-F3036F68D70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36087DB-FF15-448E-ACA3-0466788AFD2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39774" y="1425524"/>
            <a:ext cx="9998436" cy="2871346"/>
          </a:xfrm>
        </p:spPr>
        <p:txBody>
          <a:bodyPr/>
          <a:lstStyle/>
          <a:p>
            <a:r>
              <a:rPr lang="en-IN" dirty="0"/>
              <a:t>The forecast depends on prior value and it will continue in next step.</a:t>
            </a:r>
            <a:endParaRPr lang="en-US" dirty="0"/>
          </a:p>
        </p:txBody>
      </p:sp>
      <p:sp>
        <p:nvSpPr>
          <p:cNvPr id="9" name="object 7" descr="Beige rectangle">
            <a:extLst>
              <a:ext uri="{FF2B5EF4-FFF2-40B4-BE49-F238E27FC236}">
                <a16:creationId xmlns:a16="http://schemas.microsoft.com/office/drawing/2014/main" id="{C88E3957-6CDD-4061-AA83-A074A57C9C12}"/>
              </a:ext>
            </a:extLst>
          </p:cNvPr>
          <p:cNvSpPr/>
          <p:nvPr/>
        </p:nvSpPr>
        <p:spPr bwMode="white">
          <a:xfrm>
            <a:off x="722099" y="1322787"/>
            <a:ext cx="4104000" cy="0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AFE01DB-3E02-4464-8E1B-E6586C22A611}"/>
              </a:ext>
            </a:extLst>
          </p:cNvPr>
          <p:cNvSpPr/>
          <p:nvPr/>
        </p:nvSpPr>
        <p:spPr>
          <a:xfrm>
            <a:off x="0" y="1707419"/>
            <a:ext cx="3568587" cy="1457094"/>
          </a:xfrm>
          <a:prstGeom prst="ellipse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IN" sz="2000" dirty="0">
                <a:solidFill>
                  <a:schemeClr val="bg1"/>
                </a:solidFill>
                <a:latin typeface="+mj-lt"/>
                <a:ea typeface="Lato Black" panose="020F0502020204030203" pitchFamily="34" charset="0"/>
                <a:cs typeface="Lato Black" panose="020F0502020204030203" pitchFamily="34" charset="0"/>
              </a:rPr>
              <a:t>It is suitable for a data without trends and seasonality components</a:t>
            </a:r>
            <a:endParaRPr lang="en-US" sz="2000" dirty="0">
              <a:solidFill>
                <a:schemeClr val="bg1"/>
              </a:solidFill>
              <a:latin typeface="+mj-lt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481C18F-F6FB-440A-BE2F-F7F941E48C5C}"/>
              </a:ext>
            </a:extLst>
          </p:cNvPr>
          <p:cNvSpPr/>
          <p:nvPr/>
        </p:nvSpPr>
        <p:spPr>
          <a:xfrm>
            <a:off x="5783471" y="2408513"/>
            <a:ext cx="756000" cy="756000"/>
          </a:xfrm>
          <a:prstGeom prst="ellipse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+mj-lt"/>
                <a:ea typeface="Lato Black" panose="020F0502020204030203" pitchFamily="34" charset="0"/>
                <a:cs typeface="Lato Black" panose="020F0502020204030203" pitchFamily="34" charset="0"/>
              </a:rPr>
              <a:t>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3C60EEB-84ED-4B94-BD10-4E752EC3E31D}"/>
              </a:ext>
            </a:extLst>
          </p:cNvPr>
          <p:cNvSpPr txBox="1"/>
          <p:nvPr/>
        </p:nvSpPr>
        <p:spPr>
          <a:xfrm>
            <a:off x="3130405" y="6704111"/>
            <a:ext cx="9797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Pediatrics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15A3338-2705-47BE-865E-BDD18C0DB8EB}"/>
              </a:ext>
            </a:extLst>
          </p:cNvPr>
          <p:cNvSpPr txBox="1"/>
          <p:nvPr/>
        </p:nvSpPr>
        <p:spPr>
          <a:xfrm>
            <a:off x="3631054" y="3533970"/>
            <a:ext cx="7681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General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17E2D74-0B55-43E5-AB7B-B5B10CCB5D14}"/>
              </a:ext>
            </a:extLst>
          </p:cNvPr>
          <p:cNvSpPr txBox="1"/>
          <p:nvPr/>
        </p:nvSpPr>
        <p:spPr>
          <a:xfrm>
            <a:off x="5245146" y="3533970"/>
            <a:ext cx="17571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Cosmetic Procedures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B7C196F-4D61-4444-B100-DD89B471CDE0}"/>
              </a:ext>
            </a:extLst>
          </p:cNvPr>
          <p:cNvSpPr txBox="1"/>
          <p:nvPr/>
        </p:nvSpPr>
        <p:spPr>
          <a:xfrm>
            <a:off x="10594802" y="368680"/>
            <a:ext cx="15971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Lags=1 </a:t>
            </a:r>
            <a:r>
              <a:rPr lang="en-IN" sz="1400" dirty="0">
                <a:solidFill>
                  <a:schemeClr val="accent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on which behaviour depends forecast depends on last value.</a:t>
            </a:r>
            <a:endParaRPr lang="en-US" sz="1400" dirty="0">
              <a:solidFill>
                <a:schemeClr val="accent1"/>
              </a:solidFill>
              <a:latin typeface="+mj-lt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2BB4DE3-0EFA-485F-B240-DE1A9C578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2503"/>
            <a:ext cx="12116423" cy="203634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C681570-599C-4990-979F-2E7282A4DB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8789" y="1809549"/>
            <a:ext cx="9057634" cy="3024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796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9368F-BE30-4FE6-AF6E-4431EF88D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it works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E30491C-7236-4B35-8C3C-79D05C31476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1DCE90-3FF9-496B-9162-92EA6451CD0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IN" dirty="0"/>
              <a:t>Auto regression model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CBC15E-6F94-45EE-90F3-06370F45BB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474" y="1828800"/>
            <a:ext cx="11854830" cy="5029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1975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Doctor standing in front of a computer&#10;">
            <a:extLst>
              <a:ext uri="{FF2B5EF4-FFF2-40B4-BE49-F238E27FC236}">
                <a16:creationId xmlns:a16="http://schemas.microsoft.com/office/drawing/2014/main" id="{D4AB4507-F77A-44A5-B290-3F3D4817B7BD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A4592135-A11E-4178-A320-510C4B749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80000" y="260029"/>
            <a:ext cx="11832000" cy="6513922"/>
          </a:xfrm>
          <a:prstGeom prst="rect">
            <a:avLst/>
          </a:prstGeom>
          <a:solidFill>
            <a:schemeClr val="tx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C499D5A-91D2-45BF-B204-6FDFFE97F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moving average model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F61CED-575A-4A61-B181-A4424613263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1BEBF22-A40E-4194-AD9A-12E9E5AB001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320345" y="1790188"/>
            <a:ext cx="3300075" cy="1242555"/>
          </a:xfrm>
        </p:spPr>
        <p:txBody>
          <a:bodyPr/>
          <a:lstStyle/>
          <a:p>
            <a:r>
              <a:rPr lang="en-IN" dirty="0"/>
              <a:t>Difference from AR model it takes error of residual in consideration than forecast next value. But AR model works on past trends.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98C0573-728C-4817-B25F-9C4BA8292FD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31291" y="2433564"/>
            <a:ext cx="2812282" cy="1242556"/>
          </a:xfrm>
        </p:spPr>
        <p:txBody>
          <a:bodyPr/>
          <a:lstStyle/>
          <a:p>
            <a:r>
              <a:rPr lang="en-US" dirty="0"/>
              <a:t>Lorem </a:t>
            </a:r>
            <a:r>
              <a:rPr lang="en-US" noProof="1"/>
              <a:t>ipsum dolor sit amet, consectetur adipiscing elit. Etiam aliquet eu mi quis lacinia. Ut fermentum a magna ut eleifend.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23D57FF-A4A8-4B9F-8E36-4755E494CBB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031291" y="1775805"/>
            <a:ext cx="2812282" cy="554643"/>
          </a:xfrm>
        </p:spPr>
        <p:txBody>
          <a:bodyPr/>
          <a:lstStyle/>
          <a:p>
            <a:r>
              <a:rPr lang="en-US" dirty="0"/>
              <a:t>Pediatric and Family </a:t>
            </a:r>
            <a:br>
              <a:rPr lang="en-US" dirty="0"/>
            </a:br>
            <a:r>
              <a:rPr lang="en-US" dirty="0"/>
              <a:t>Medical Services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A2C873E-AF75-4B6A-8EBE-2F12C5A7E6A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592000" y="2433564"/>
            <a:ext cx="2812282" cy="1242556"/>
          </a:xfrm>
        </p:spPr>
        <p:txBody>
          <a:bodyPr/>
          <a:lstStyle/>
          <a:p>
            <a:r>
              <a:rPr lang="en-US" dirty="0"/>
              <a:t>Lorem </a:t>
            </a:r>
            <a:r>
              <a:rPr lang="en-US" noProof="1"/>
              <a:t>ipsum dolor sit amet, consectetur adipiscing elit. Etiam aliquet eu mi quis lacinia. Ut fermentum a magna ut eleifend.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A62A9F2-7193-4B39-BE74-49635D23507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592000" y="1775805"/>
            <a:ext cx="2812282" cy="554643"/>
          </a:xfrm>
        </p:spPr>
        <p:txBody>
          <a:bodyPr/>
          <a:lstStyle/>
          <a:p>
            <a:r>
              <a:rPr lang="en-US" dirty="0"/>
              <a:t>In-house </a:t>
            </a:r>
            <a:br>
              <a:rPr lang="en-US" dirty="0"/>
            </a:br>
            <a:r>
              <a:rPr lang="en-US" dirty="0"/>
              <a:t>Specialist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1590D2A3-9EEB-4BD9-A6F1-7A6252D21D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031291" y="4582977"/>
            <a:ext cx="2812282" cy="1242556"/>
          </a:xfrm>
        </p:spPr>
        <p:txBody>
          <a:bodyPr/>
          <a:lstStyle/>
          <a:p>
            <a:r>
              <a:rPr lang="en-US" dirty="0"/>
              <a:t>Lorem </a:t>
            </a:r>
            <a:r>
              <a:rPr lang="en-US" noProof="1"/>
              <a:t>ipsum dolor sit amet, consectetur adipiscing elit. Etiam aliquet eu mi quis lacinia. Ut fermentum a magna ut eleifend.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A88E256-0941-4678-8F52-4A15674EC32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031291" y="3925218"/>
            <a:ext cx="2812282" cy="554643"/>
          </a:xfrm>
        </p:spPr>
        <p:txBody>
          <a:bodyPr/>
          <a:lstStyle/>
          <a:p>
            <a:r>
              <a:rPr lang="en-US" dirty="0"/>
              <a:t>Surplus Medical </a:t>
            </a:r>
            <a:br>
              <a:rPr lang="en-US" dirty="0"/>
            </a:br>
            <a:r>
              <a:rPr lang="en-US" dirty="0"/>
              <a:t>Supplies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917E9BF-7C5E-4DE7-8C66-9B69A207D1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1511184" y="3716527"/>
            <a:ext cx="9169633" cy="0"/>
          </a:xfrm>
          <a:prstGeom prst="line">
            <a:avLst/>
          </a:prstGeom>
          <a:ln w="3175">
            <a:solidFill>
              <a:schemeClr val="bg1">
                <a:lumMod val="9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14DCD19-05BE-4D3F-A9E1-A9353D509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458121" y="2630172"/>
            <a:ext cx="0" cy="969367"/>
          </a:xfrm>
          <a:prstGeom prst="line">
            <a:avLst/>
          </a:prstGeom>
          <a:ln w="3175">
            <a:solidFill>
              <a:schemeClr val="bg1">
                <a:lumMod val="9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9527B99-C015-4364-A9D0-E9EF5F8CC8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019527" y="2630172"/>
            <a:ext cx="0" cy="969367"/>
          </a:xfrm>
          <a:prstGeom prst="line">
            <a:avLst/>
          </a:prstGeom>
          <a:ln w="3175">
            <a:solidFill>
              <a:schemeClr val="bg1">
                <a:lumMod val="9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bject 7" descr="Beige rectangle">
            <a:extLst>
              <a:ext uri="{FF2B5EF4-FFF2-40B4-BE49-F238E27FC236}">
                <a16:creationId xmlns:a16="http://schemas.microsoft.com/office/drawing/2014/main" id="{6167A703-9B37-469C-853D-0CB6C1F4D8F0}"/>
              </a:ext>
            </a:extLst>
          </p:cNvPr>
          <p:cNvSpPr/>
          <p:nvPr/>
        </p:nvSpPr>
        <p:spPr bwMode="white">
          <a:xfrm flipV="1">
            <a:off x="722099" y="1277068"/>
            <a:ext cx="2812282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1E4A73F-DB3E-4AF4-A250-CB257055A3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/>
        </p:nvSpPr>
        <p:spPr>
          <a:xfrm>
            <a:off x="898187" y="1803828"/>
            <a:ext cx="462986" cy="671118"/>
          </a:xfrm>
          <a:prstGeom prst="rect">
            <a:avLst/>
          </a:prstGeom>
          <a:noFill/>
          <a:ln w="6350">
            <a:solidFill>
              <a:schemeClr val="bg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651BC50-F263-44D5-B1E1-32D5EA7EA2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/>
        </p:nvSpPr>
        <p:spPr>
          <a:xfrm>
            <a:off x="4458121" y="1803828"/>
            <a:ext cx="462986" cy="671118"/>
          </a:xfrm>
          <a:prstGeom prst="rect">
            <a:avLst/>
          </a:prstGeom>
          <a:noFill/>
          <a:ln w="6350">
            <a:solidFill>
              <a:schemeClr val="bg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00AA00A-91AC-4400-AF7A-EAB0770006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/>
        </p:nvSpPr>
        <p:spPr>
          <a:xfrm>
            <a:off x="8019527" y="1803828"/>
            <a:ext cx="462986" cy="671118"/>
          </a:xfrm>
          <a:prstGeom prst="rect">
            <a:avLst/>
          </a:prstGeom>
          <a:noFill/>
          <a:ln w="6350">
            <a:solidFill>
              <a:schemeClr val="bg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78CCE096-0925-41C0-AF48-23E7DBC198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/>
        </p:nvSpPr>
        <p:spPr>
          <a:xfrm>
            <a:off x="898187" y="3960036"/>
            <a:ext cx="462986" cy="671118"/>
          </a:xfrm>
          <a:prstGeom prst="rect">
            <a:avLst/>
          </a:prstGeom>
          <a:noFill/>
          <a:ln w="6350">
            <a:solidFill>
              <a:schemeClr val="bg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275C6854-B085-4AC0-984F-E73F9C3884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/>
        </p:nvSpPr>
        <p:spPr>
          <a:xfrm>
            <a:off x="4458121" y="3960036"/>
            <a:ext cx="462986" cy="671118"/>
          </a:xfrm>
          <a:prstGeom prst="rect">
            <a:avLst/>
          </a:prstGeom>
          <a:noFill/>
          <a:ln w="6350">
            <a:solidFill>
              <a:schemeClr val="bg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2EAB4BE-ED20-4BB8-A23B-B02A1115A8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458121" y="4752270"/>
            <a:ext cx="0" cy="969367"/>
          </a:xfrm>
          <a:prstGeom prst="line">
            <a:avLst/>
          </a:prstGeom>
          <a:ln w="3175">
            <a:solidFill>
              <a:schemeClr val="bg1">
                <a:lumMod val="9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Graphic 27" descr="Icon Stethoscope">
            <a:extLst>
              <a:ext uri="{FF2B5EF4-FFF2-40B4-BE49-F238E27FC236}">
                <a16:creationId xmlns:a16="http://schemas.microsoft.com/office/drawing/2014/main" id="{E8253ED6-A426-4BA6-A61A-E4174B8BAE45}"/>
              </a:ext>
            </a:extLst>
          </p:cNvPr>
          <p:cNvSpPr>
            <a:spLocks noChangeAspect="1"/>
          </p:cNvSpPr>
          <p:nvPr/>
        </p:nvSpPr>
        <p:spPr>
          <a:xfrm>
            <a:off x="4524307" y="1980266"/>
            <a:ext cx="330615" cy="330615"/>
          </a:xfrm>
          <a:custGeom>
            <a:avLst/>
            <a:gdLst>
              <a:gd name="connsiteX0" fmla="*/ 757238 w 800100"/>
              <a:gd name="connsiteY0" fmla="*/ 28575 h 800100"/>
              <a:gd name="connsiteX1" fmla="*/ 683181 w 800100"/>
              <a:gd name="connsiteY1" fmla="*/ 28575 h 800100"/>
              <a:gd name="connsiteX2" fmla="*/ 642938 w 800100"/>
              <a:gd name="connsiteY2" fmla="*/ 0 h 800100"/>
              <a:gd name="connsiteX3" fmla="*/ 600075 w 800100"/>
              <a:gd name="connsiteY3" fmla="*/ 42863 h 800100"/>
              <a:gd name="connsiteX4" fmla="*/ 600075 w 800100"/>
              <a:gd name="connsiteY4" fmla="*/ 100013 h 800100"/>
              <a:gd name="connsiteX5" fmla="*/ 642938 w 800100"/>
              <a:gd name="connsiteY5" fmla="*/ 142875 h 800100"/>
              <a:gd name="connsiteX6" fmla="*/ 683181 w 800100"/>
              <a:gd name="connsiteY6" fmla="*/ 114300 h 800100"/>
              <a:gd name="connsiteX7" fmla="*/ 714375 w 800100"/>
              <a:gd name="connsiteY7" fmla="*/ 114300 h 800100"/>
              <a:gd name="connsiteX8" fmla="*/ 714375 w 800100"/>
              <a:gd name="connsiteY8" fmla="*/ 214313 h 800100"/>
              <a:gd name="connsiteX9" fmla="*/ 557213 w 800100"/>
              <a:gd name="connsiteY9" fmla="*/ 371475 h 800100"/>
              <a:gd name="connsiteX10" fmla="*/ 400050 w 800100"/>
              <a:gd name="connsiteY10" fmla="*/ 214313 h 800100"/>
              <a:gd name="connsiteX11" fmla="*/ 400050 w 800100"/>
              <a:gd name="connsiteY11" fmla="*/ 114300 h 800100"/>
              <a:gd name="connsiteX12" fmla="*/ 431244 w 800100"/>
              <a:gd name="connsiteY12" fmla="*/ 114300 h 800100"/>
              <a:gd name="connsiteX13" fmla="*/ 471488 w 800100"/>
              <a:gd name="connsiteY13" fmla="*/ 142875 h 800100"/>
              <a:gd name="connsiteX14" fmla="*/ 514350 w 800100"/>
              <a:gd name="connsiteY14" fmla="*/ 100013 h 800100"/>
              <a:gd name="connsiteX15" fmla="*/ 514350 w 800100"/>
              <a:gd name="connsiteY15" fmla="*/ 42863 h 800100"/>
              <a:gd name="connsiteX16" fmla="*/ 471488 w 800100"/>
              <a:gd name="connsiteY16" fmla="*/ 0 h 800100"/>
              <a:gd name="connsiteX17" fmla="*/ 431244 w 800100"/>
              <a:gd name="connsiteY17" fmla="*/ 28575 h 800100"/>
              <a:gd name="connsiteX18" fmla="*/ 357188 w 800100"/>
              <a:gd name="connsiteY18" fmla="*/ 28575 h 800100"/>
              <a:gd name="connsiteX19" fmla="*/ 314325 w 800100"/>
              <a:gd name="connsiteY19" fmla="*/ 71438 h 800100"/>
              <a:gd name="connsiteX20" fmla="*/ 314325 w 800100"/>
              <a:gd name="connsiteY20" fmla="*/ 214313 h 800100"/>
              <a:gd name="connsiteX21" fmla="*/ 514350 w 800100"/>
              <a:gd name="connsiteY21" fmla="*/ 453180 h 800100"/>
              <a:gd name="connsiteX22" fmla="*/ 514350 w 800100"/>
              <a:gd name="connsiteY22" fmla="*/ 642938 h 800100"/>
              <a:gd name="connsiteX23" fmla="*/ 442913 w 800100"/>
              <a:gd name="connsiteY23" fmla="*/ 714375 h 800100"/>
              <a:gd name="connsiteX24" fmla="*/ 242888 w 800100"/>
              <a:gd name="connsiteY24" fmla="*/ 714375 h 800100"/>
              <a:gd name="connsiteX25" fmla="*/ 171450 w 800100"/>
              <a:gd name="connsiteY25" fmla="*/ 642938 h 800100"/>
              <a:gd name="connsiteX26" fmla="*/ 171450 w 800100"/>
              <a:gd name="connsiteY26" fmla="*/ 520741 h 800100"/>
              <a:gd name="connsiteX27" fmla="*/ 257175 w 800100"/>
              <a:gd name="connsiteY27" fmla="*/ 400050 h 800100"/>
              <a:gd name="connsiteX28" fmla="*/ 128588 w 800100"/>
              <a:gd name="connsiteY28" fmla="*/ 271463 h 800100"/>
              <a:gd name="connsiteX29" fmla="*/ 0 w 800100"/>
              <a:gd name="connsiteY29" fmla="*/ 400050 h 800100"/>
              <a:gd name="connsiteX30" fmla="*/ 85725 w 800100"/>
              <a:gd name="connsiteY30" fmla="*/ 520741 h 800100"/>
              <a:gd name="connsiteX31" fmla="*/ 85725 w 800100"/>
              <a:gd name="connsiteY31" fmla="*/ 642938 h 800100"/>
              <a:gd name="connsiteX32" fmla="*/ 242888 w 800100"/>
              <a:gd name="connsiteY32" fmla="*/ 800100 h 800100"/>
              <a:gd name="connsiteX33" fmla="*/ 442913 w 800100"/>
              <a:gd name="connsiteY33" fmla="*/ 800100 h 800100"/>
              <a:gd name="connsiteX34" fmla="*/ 600075 w 800100"/>
              <a:gd name="connsiteY34" fmla="*/ 642938 h 800100"/>
              <a:gd name="connsiteX35" fmla="*/ 600075 w 800100"/>
              <a:gd name="connsiteY35" fmla="*/ 453180 h 800100"/>
              <a:gd name="connsiteX36" fmla="*/ 800100 w 800100"/>
              <a:gd name="connsiteY36" fmla="*/ 214313 h 800100"/>
              <a:gd name="connsiteX37" fmla="*/ 800100 w 800100"/>
              <a:gd name="connsiteY37" fmla="*/ 71438 h 800100"/>
              <a:gd name="connsiteX38" fmla="*/ 757238 w 800100"/>
              <a:gd name="connsiteY38" fmla="*/ 28575 h 800100"/>
              <a:gd name="connsiteX39" fmla="*/ 57150 w 800100"/>
              <a:gd name="connsiteY39" fmla="*/ 400050 h 800100"/>
              <a:gd name="connsiteX40" fmla="*/ 128588 w 800100"/>
              <a:gd name="connsiteY40" fmla="*/ 328613 h 800100"/>
              <a:gd name="connsiteX41" fmla="*/ 200025 w 800100"/>
              <a:gd name="connsiteY41" fmla="*/ 400050 h 800100"/>
              <a:gd name="connsiteX42" fmla="*/ 128588 w 800100"/>
              <a:gd name="connsiteY42" fmla="*/ 471488 h 800100"/>
              <a:gd name="connsiteX43" fmla="*/ 57150 w 800100"/>
              <a:gd name="connsiteY43" fmla="*/ 40005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800100" h="800100">
                <a:moveTo>
                  <a:pt x="757238" y="28575"/>
                </a:moveTo>
                <a:lnTo>
                  <a:pt x="683181" y="28575"/>
                </a:lnTo>
                <a:cubicBezTo>
                  <a:pt x="677275" y="11963"/>
                  <a:pt x="661578" y="0"/>
                  <a:pt x="642938" y="0"/>
                </a:cubicBezTo>
                <a:cubicBezTo>
                  <a:pt x="619268" y="0"/>
                  <a:pt x="600075" y="19193"/>
                  <a:pt x="600075" y="42863"/>
                </a:cubicBezTo>
                <a:lnTo>
                  <a:pt x="600075" y="100013"/>
                </a:lnTo>
                <a:cubicBezTo>
                  <a:pt x="600075" y="123682"/>
                  <a:pt x="619268" y="142875"/>
                  <a:pt x="642938" y="142875"/>
                </a:cubicBezTo>
                <a:cubicBezTo>
                  <a:pt x="661568" y="142875"/>
                  <a:pt x="677275" y="130912"/>
                  <a:pt x="683181" y="114300"/>
                </a:cubicBezTo>
                <a:lnTo>
                  <a:pt x="714375" y="114300"/>
                </a:lnTo>
                <a:lnTo>
                  <a:pt x="714375" y="214313"/>
                </a:lnTo>
                <a:cubicBezTo>
                  <a:pt x="714375" y="300971"/>
                  <a:pt x="643871" y="371475"/>
                  <a:pt x="557213" y="371475"/>
                </a:cubicBezTo>
                <a:cubicBezTo>
                  <a:pt x="470554" y="371475"/>
                  <a:pt x="400050" y="300971"/>
                  <a:pt x="400050" y="214313"/>
                </a:cubicBezTo>
                <a:lnTo>
                  <a:pt x="400050" y="114300"/>
                </a:lnTo>
                <a:lnTo>
                  <a:pt x="431244" y="114300"/>
                </a:lnTo>
                <a:cubicBezTo>
                  <a:pt x="437150" y="130912"/>
                  <a:pt x="452847" y="142875"/>
                  <a:pt x="471488" y="142875"/>
                </a:cubicBezTo>
                <a:cubicBezTo>
                  <a:pt x="495157" y="142875"/>
                  <a:pt x="514350" y="123682"/>
                  <a:pt x="514350" y="100013"/>
                </a:cubicBezTo>
                <a:lnTo>
                  <a:pt x="514350" y="42863"/>
                </a:lnTo>
                <a:cubicBezTo>
                  <a:pt x="514350" y="19193"/>
                  <a:pt x="495157" y="0"/>
                  <a:pt x="471488" y="0"/>
                </a:cubicBezTo>
                <a:cubicBezTo>
                  <a:pt x="452857" y="0"/>
                  <a:pt x="437150" y="11963"/>
                  <a:pt x="431244" y="28575"/>
                </a:cubicBezTo>
                <a:lnTo>
                  <a:pt x="357188" y="28575"/>
                </a:lnTo>
                <a:cubicBezTo>
                  <a:pt x="333508" y="28575"/>
                  <a:pt x="314325" y="47758"/>
                  <a:pt x="314325" y="71438"/>
                </a:cubicBezTo>
                <a:lnTo>
                  <a:pt x="314325" y="214313"/>
                </a:lnTo>
                <a:cubicBezTo>
                  <a:pt x="314325" y="333594"/>
                  <a:pt x="400822" y="432845"/>
                  <a:pt x="514350" y="453180"/>
                </a:cubicBezTo>
                <a:lnTo>
                  <a:pt x="514350" y="642938"/>
                </a:lnTo>
                <a:cubicBezTo>
                  <a:pt x="514350" y="682323"/>
                  <a:pt x="482298" y="714375"/>
                  <a:pt x="442913" y="714375"/>
                </a:cubicBezTo>
                <a:lnTo>
                  <a:pt x="242888" y="714375"/>
                </a:lnTo>
                <a:cubicBezTo>
                  <a:pt x="203502" y="714375"/>
                  <a:pt x="171450" y="682323"/>
                  <a:pt x="171450" y="642938"/>
                </a:cubicBezTo>
                <a:lnTo>
                  <a:pt x="171450" y="520741"/>
                </a:lnTo>
                <a:cubicBezTo>
                  <a:pt x="221237" y="502987"/>
                  <a:pt x="257175" y="455857"/>
                  <a:pt x="257175" y="400050"/>
                </a:cubicBezTo>
                <a:cubicBezTo>
                  <a:pt x="257175" y="329146"/>
                  <a:pt x="199492" y="271463"/>
                  <a:pt x="128588" y="271463"/>
                </a:cubicBezTo>
                <a:cubicBezTo>
                  <a:pt x="57683" y="271463"/>
                  <a:pt x="0" y="329146"/>
                  <a:pt x="0" y="400050"/>
                </a:cubicBezTo>
                <a:cubicBezTo>
                  <a:pt x="0" y="455857"/>
                  <a:pt x="35938" y="502987"/>
                  <a:pt x="85725" y="520741"/>
                </a:cubicBezTo>
                <a:lnTo>
                  <a:pt x="85725" y="642938"/>
                </a:lnTo>
                <a:cubicBezTo>
                  <a:pt x="85725" y="729596"/>
                  <a:pt x="156229" y="800100"/>
                  <a:pt x="242888" y="800100"/>
                </a:cubicBezTo>
                <a:lnTo>
                  <a:pt x="442913" y="800100"/>
                </a:lnTo>
                <a:cubicBezTo>
                  <a:pt x="529571" y="800100"/>
                  <a:pt x="600075" y="729596"/>
                  <a:pt x="600075" y="642938"/>
                </a:cubicBezTo>
                <a:lnTo>
                  <a:pt x="600075" y="453180"/>
                </a:lnTo>
                <a:cubicBezTo>
                  <a:pt x="713603" y="432845"/>
                  <a:pt x="800100" y="333594"/>
                  <a:pt x="800100" y="214313"/>
                </a:cubicBezTo>
                <a:lnTo>
                  <a:pt x="800100" y="71438"/>
                </a:lnTo>
                <a:cubicBezTo>
                  <a:pt x="800100" y="47758"/>
                  <a:pt x="780917" y="28575"/>
                  <a:pt x="757238" y="28575"/>
                </a:cubicBezTo>
                <a:close/>
                <a:moveTo>
                  <a:pt x="57150" y="400050"/>
                </a:moveTo>
                <a:cubicBezTo>
                  <a:pt x="57150" y="360664"/>
                  <a:pt x="89202" y="328613"/>
                  <a:pt x="128588" y="328613"/>
                </a:cubicBezTo>
                <a:cubicBezTo>
                  <a:pt x="167973" y="328613"/>
                  <a:pt x="200025" y="360664"/>
                  <a:pt x="200025" y="400050"/>
                </a:cubicBezTo>
                <a:cubicBezTo>
                  <a:pt x="200025" y="439436"/>
                  <a:pt x="167973" y="471488"/>
                  <a:pt x="128588" y="471488"/>
                </a:cubicBezTo>
                <a:cubicBezTo>
                  <a:pt x="89202" y="471488"/>
                  <a:pt x="57150" y="439436"/>
                  <a:pt x="57150" y="400050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grpSp>
        <p:nvGrpSpPr>
          <p:cNvPr id="69" name="Group 68" descr="Icon Plaster">
            <a:extLst>
              <a:ext uri="{FF2B5EF4-FFF2-40B4-BE49-F238E27FC236}">
                <a16:creationId xmlns:a16="http://schemas.microsoft.com/office/drawing/2014/main" id="{DB470874-CC94-462D-9F62-0D114CE75994}"/>
              </a:ext>
            </a:extLst>
          </p:cNvPr>
          <p:cNvGrpSpPr>
            <a:grpSpLocks noChangeAspect="1"/>
          </p:cNvGrpSpPr>
          <p:nvPr/>
        </p:nvGrpSpPr>
        <p:grpSpPr>
          <a:xfrm>
            <a:off x="4560974" y="4132513"/>
            <a:ext cx="266395" cy="267026"/>
            <a:chOff x="4543214" y="4114712"/>
            <a:chExt cx="301914" cy="302629"/>
          </a:xfrm>
        </p:grpSpPr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E5D7B243-4C7E-41A0-8DC9-7064981F3372}"/>
                </a:ext>
              </a:extLst>
            </p:cNvPr>
            <p:cNvSpPr/>
            <p:nvPr/>
          </p:nvSpPr>
          <p:spPr>
            <a:xfrm>
              <a:off x="4543292" y="4282753"/>
              <a:ext cx="134588" cy="134588"/>
            </a:xfrm>
            <a:custGeom>
              <a:avLst/>
              <a:gdLst>
                <a:gd name="connsiteX0" fmla="*/ 359379 w 352425"/>
                <a:gd name="connsiteY0" fmla="*/ 240430 h 352425"/>
                <a:gd name="connsiteX1" fmla="*/ 281731 w 352425"/>
                <a:gd name="connsiteY1" fmla="*/ 318078 h 352425"/>
                <a:gd name="connsiteX2" fmla="*/ 84278 w 352425"/>
                <a:gd name="connsiteY2" fmla="*/ 322707 h 352425"/>
                <a:gd name="connsiteX3" fmla="*/ 32176 w 352425"/>
                <a:gd name="connsiteY3" fmla="*/ 268519 h 352425"/>
                <a:gd name="connsiteX4" fmla="*/ 41892 w 352425"/>
                <a:gd name="connsiteY4" fmla="*/ 77076 h 352425"/>
                <a:gd name="connsiteX5" fmla="*/ 118968 w 352425"/>
                <a:gd name="connsiteY5" fmla="*/ 0 h 352425"/>
                <a:gd name="connsiteX6" fmla="*/ 359379 w 352425"/>
                <a:gd name="connsiteY6" fmla="*/ 240430 h 352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2425" h="352425">
                  <a:moveTo>
                    <a:pt x="359379" y="240430"/>
                  </a:moveTo>
                  <a:lnTo>
                    <a:pt x="281731" y="318078"/>
                  </a:lnTo>
                  <a:cubicBezTo>
                    <a:pt x="228020" y="371818"/>
                    <a:pt x="141266" y="373932"/>
                    <a:pt x="84278" y="322707"/>
                  </a:cubicBezTo>
                  <a:cubicBezTo>
                    <a:pt x="66247" y="306495"/>
                    <a:pt x="48731" y="288255"/>
                    <a:pt x="32176" y="268519"/>
                  </a:cubicBezTo>
                  <a:cubicBezTo>
                    <a:pt x="-14230" y="212989"/>
                    <a:pt x="-9962" y="128911"/>
                    <a:pt x="41892" y="77076"/>
                  </a:cubicBezTo>
                  <a:lnTo>
                    <a:pt x="118968" y="0"/>
                  </a:lnTo>
                  <a:lnTo>
                    <a:pt x="359379" y="24043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CAD058DD-18E5-442F-856B-1D7CF5154784}"/>
                </a:ext>
              </a:extLst>
            </p:cNvPr>
            <p:cNvSpPr/>
            <p:nvPr/>
          </p:nvSpPr>
          <p:spPr>
            <a:xfrm>
              <a:off x="4543214" y="4114712"/>
              <a:ext cx="301914" cy="301913"/>
            </a:xfrm>
            <a:custGeom>
              <a:avLst/>
              <a:gdLst>
                <a:gd name="connsiteX0" fmla="*/ 640426 w 790575"/>
                <a:gd name="connsiteY0" fmla="*/ 399610 h 790575"/>
                <a:gd name="connsiteX1" fmla="*/ 758269 w 790575"/>
                <a:gd name="connsiteY1" fmla="*/ 281766 h 790575"/>
                <a:gd name="connsiteX2" fmla="*/ 762927 w 790575"/>
                <a:gd name="connsiteY2" fmla="*/ 84313 h 790575"/>
                <a:gd name="connsiteX3" fmla="*/ 708682 w 790575"/>
                <a:gd name="connsiteY3" fmla="*/ 32202 h 790575"/>
                <a:gd name="connsiteX4" fmla="*/ 517249 w 790575"/>
                <a:gd name="connsiteY4" fmla="*/ 41917 h 790575"/>
                <a:gd name="connsiteX5" fmla="*/ 399996 w 790575"/>
                <a:gd name="connsiteY5" fmla="*/ 159170 h 790575"/>
                <a:gd name="connsiteX6" fmla="*/ 282734 w 790575"/>
                <a:gd name="connsiteY6" fmla="*/ 41908 h 790575"/>
                <a:gd name="connsiteX7" fmla="*/ 91300 w 790575"/>
                <a:gd name="connsiteY7" fmla="*/ 32183 h 790575"/>
                <a:gd name="connsiteX8" fmla="*/ 37055 w 790575"/>
                <a:gd name="connsiteY8" fmla="*/ 84313 h 790575"/>
                <a:gd name="connsiteX9" fmla="*/ 41713 w 790575"/>
                <a:gd name="connsiteY9" fmla="*/ 281766 h 790575"/>
                <a:gd name="connsiteX10" fmla="*/ 518058 w 790575"/>
                <a:gd name="connsiteY10" fmla="*/ 758093 h 790575"/>
                <a:gd name="connsiteX11" fmla="*/ 715512 w 790575"/>
                <a:gd name="connsiteY11" fmla="*/ 762722 h 790575"/>
                <a:gd name="connsiteX12" fmla="*/ 767642 w 790575"/>
                <a:gd name="connsiteY12" fmla="*/ 708515 h 790575"/>
                <a:gd name="connsiteX13" fmla="*/ 757907 w 790575"/>
                <a:gd name="connsiteY13" fmla="*/ 517081 h 790575"/>
                <a:gd name="connsiteX14" fmla="*/ 640426 w 790575"/>
                <a:gd name="connsiteY14" fmla="*/ 399610 h 790575"/>
                <a:gd name="connsiteX15" fmla="*/ 485721 w 790575"/>
                <a:gd name="connsiteY15" fmla="*/ 356957 h 790575"/>
                <a:gd name="connsiteX16" fmla="*/ 442859 w 790575"/>
                <a:gd name="connsiteY16" fmla="*/ 399819 h 790575"/>
                <a:gd name="connsiteX17" fmla="*/ 399996 w 790575"/>
                <a:gd name="connsiteY17" fmla="*/ 356957 h 790575"/>
                <a:gd name="connsiteX18" fmla="*/ 442859 w 790575"/>
                <a:gd name="connsiteY18" fmla="*/ 314094 h 790575"/>
                <a:gd name="connsiteX19" fmla="*/ 485721 w 790575"/>
                <a:gd name="connsiteY19" fmla="*/ 356957 h 790575"/>
                <a:gd name="connsiteX20" fmla="*/ 357134 w 790575"/>
                <a:gd name="connsiteY20" fmla="*/ 228369 h 790575"/>
                <a:gd name="connsiteX21" fmla="*/ 399996 w 790575"/>
                <a:gd name="connsiteY21" fmla="*/ 271232 h 790575"/>
                <a:gd name="connsiteX22" fmla="*/ 357134 w 790575"/>
                <a:gd name="connsiteY22" fmla="*/ 314094 h 790575"/>
                <a:gd name="connsiteX23" fmla="*/ 314271 w 790575"/>
                <a:gd name="connsiteY23" fmla="*/ 271232 h 790575"/>
                <a:gd name="connsiteX24" fmla="*/ 357134 w 790575"/>
                <a:gd name="connsiteY24" fmla="*/ 228369 h 790575"/>
                <a:gd name="connsiteX25" fmla="*/ 271409 w 790575"/>
                <a:gd name="connsiteY25" fmla="*/ 399819 h 790575"/>
                <a:gd name="connsiteX26" fmla="*/ 228546 w 790575"/>
                <a:gd name="connsiteY26" fmla="*/ 356957 h 790575"/>
                <a:gd name="connsiteX27" fmla="*/ 271409 w 790575"/>
                <a:gd name="connsiteY27" fmla="*/ 314094 h 790575"/>
                <a:gd name="connsiteX28" fmla="*/ 314271 w 790575"/>
                <a:gd name="connsiteY28" fmla="*/ 356957 h 790575"/>
                <a:gd name="connsiteX29" fmla="*/ 271409 w 790575"/>
                <a:gd name="connsiteY29" fmla="*/ 399819 h 790575"/>
                <a:gd name="connsiteX30" fmla="*/ 357134 w 790575"/>
                <a:gd name="connsiteY30" fmla="*/ 485544 h 790575"/>
                <a:gd name="connsiteX31" fmla="*/ 314271 w 790575"/>
                <a:gd name="connsiteY31" fmla="*/ 442682 h 790575"/>
                <a:gd name="connsiteX32" fmla="*/ 357134 w 790575"/>
                <a:gd name="connsiteY32" fmla="*/ 399819 h 790575"/>
                <a:gd name="connsiteX33" fmla="*/ 399996 w 790575"/>
                <a:gd name="connsiteY33" fmla="*/ 442682 h 790575"/>
                <a:gd name="connsiteX34" fmla="*/ 357134 w 790575"/>
                <a:gd name="connsiteY34" fmla="*/ 485544 h 790575"/>
                <a:gd name="connsiteX35" fmla="*/ 442859 w 790575"/>
                <a:gd name="connsiteY35" fmla="*/ 571269 h 790575"/>
                <a:gd name="connsiteX36" fmla="*/ 399996 w 790575"/>
                <a:gd name="connsiteY36" fmla="*/ 528407 h 790575"/>
                <a:gd name="connsiteX37" fmla="*/ 442859 w 790575"/>
                <a:gd name="connsiteY37" fmla="*/ 485544 h 790575"/>
                <a:gd name="connsiteX38" fmla="*/ 485721 w 790575"/>
                <a:gd name="connsiteY38" fmla="*/ 528407 h 790575"/>
                <a:gd name="connsiteX39" fmla="*/ 442859 w 790575"/>
                <a:gd name="connsiteY39" fmla="*/ 571269 h 790575"/>
                <a:gd name="connsiteX40" fmla="*/ 528584 w 790575"/>
                <a:gd name="connsiteY40" fmla="*/ 485544 h 790575"/>
                <a:gd name="connsiteX41" fmla="*/ 485721 w 790575"/>
                <a:gd name="connsiteY41" fmla="*/ 442682 h 790575"/>
                <a:gd name="connsiteX42" fmla="*/ 528584 w 790575"/>
                <a:gd name="connsiteY42" fmla="*/ 399819 h 790575"/>
                <a:gd name="connsiteX43" fmla="*/ 571446 w 790575"/>
                <a:gd name="connsiteY43" fmla="*/ 442682 h 790575"/>
                <a:gd name="connsiteX44" fmla="*/ 528584 w 790575"/>
                <a:gd name="connsiteY44" fmla="*/ 485544 h 790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790575" h="790575">
                  <a:moveTo>
                    <a:pt x="640426" y="399610"/>
                  </a:moveTo>
                  <a:lnTo>
                    <a:pt x="758269" y="281766"/>
                  </a:lnTo>
                  <a:cubicBezTo>
                    <a:pt x="812048" y="227979"/>
                    <a:pt x="814076" y="141254"/>
                    <a:pt x="762927" y="84313"/>
                  </a:cubicBezTo>
                  <a:cubicBezTo>
                    <a:pt x="746630" y="66206"/>
                    <a:pt x="728380" y="48661"/>
                    <a:pt x="708682" y="32202"/>
                  </a:cubicBezTo>
                  <a:cubicBezTo>
                    <a:pt x="653152" y="-14223"/>
                    <a:pt x="569103" y="-9918"/>
                    <a:pt x="517249" y="41917"/>
                  </a:cubicBezTo>
                  <a:lnTo>
                    <a:pt x="399996" y="159170"/>
                  </a:lnTo>
                  <a:lnTo>
                    <a:pt x="282734" y="41908"/>
                  </a:lnTo>
                  <a:cubicBezTo>
                    <a:pt x="230861" y="-9956"/>
                    <a:pt x="146802" y="-14242"/>
                    <a:pt x="91300" y="32183"/>
                  </a:cubicBezTo>
                  <a:cubicBezTo>
                    <a:pt x="71603" y="48661"/>
                    <a:pt x="53353" y="66197"/>
                    <a:pt x="37055" y="84313"/>
                  </a:cubicBezTo>
                  <a:cubicBezTo>
                    <a:pt x="-14094" y="141254"/>
                    <a:pt x="-12056" y="227979"/>
                    <a:pt x="41713" y="281766"/>
                  </a:cubicBezTo>
                  <a:lnTo>
                    <a:pt x="518058" y="758093"/>
                  </a:lnTo>
                  <a:cubicBezTo>
                    <a:pt x="571884" y="811947"/>
                    <a:pt x="658638" y="813842"/>
                    <a:pt x="715512" y="762722"/>
                  </a:cubicBezTo>
                  <a:cubicBezTo>
                    <a:pt x="733590" y="746463"/>
                    <a:pt x="751116" y="728232"/>
                    <a:pt x="767642" y="708515"/>
                  </a:cubicBezTo>
                  <a:cubicBezTo>
                    <a:pt x="814019" y="652994"/>
                    <a:pt x="809752" y="568917"/>
                    <a:pt x="757907" y="517081"/>
                  </a:cubicBezTo>
                  <a:lnTo>
                    <a:pt x="640426" y="399610"/>
                  </a:lnTo>
                  <a:close/>
                  <a:moveTo>
                    <a:pt x="485721" y="356957"/>
                  </a:moveTo>
                  <a:cubicBezTo>
                    <a:pt x="485721" y="380626"/>
                    <a:pt x="466528" y="399819"/>
                    <a:pt x="442859" y="399819"/>
                  </a:cubicBezTo>
                  <a:cubicBezTo>
                    <a:pt x="419189" y="399819"/>
                    <a:pt x="399996" y="380626"/>
                    <a:pt x="399996" y="356957"/>
                  </a:cubicBezTo>
                  <a:cubicBezTo>
                    <a:pt x="399996" y="333287"/>
                    <a:pt x="419189" y="314094"/>
                    <a:pt x="442859" y="314094"/>
                  </a:cubicBezTo>
                  <a:cubicBezTo>
                    <a:pt x="466528" y="314094"/>
                    <a:pt x="485721" y="333287"/>
                    <a:pt x="485721" y="356957"/>
                  </a:cubicBezTo>
                  <a:close/>
                  <a:moveTo>
                    <a:pt x="357134" y="228369"/>
                  </a:moveTo>
                  <a:cubicBezTo>
                    <a:pt x="380803" y="228369"/>
                    <a:pt x="399996" y="247562"/>
                    <a:pt x="399996" y="271232"/>
                  </a:cubicBezTo>
                  <a:cubicBezTo>
                    <a:pt x="399996" y="294901"/>
                    <a:pt x="380803" y="314094"/>
                    <a:pt x="357134" y="314094"/>
                  </a:cubicBezTo>
                  <a:cubicBezTo>
                    <a:pt x="333464" y="314094"/>
                    <a:pt x="314271" y="294901"/>
                    <a:pt x="314271" y="271232"/>
                  </a:cubicBezTo>
                  <a:cubicBezTo>
                    <a:pt x="314271" y="247562"/>
                    <a:pt x="333464" y="228369"/>
                    <a:pt x="357134" y="228369"/>
                  </a:cubicBezTo>
                  <a:close/>
                  <a:moveTo>
                    <a:pt x="271409" y="399819"/>
                  </a:moveTo>
                  <a:cubicBezTo>
                    <a:pt x="247739" y="399819"/>
                    <a:pt x="228546" y="380626"/>
                    <a:pt x="228546" y="356957"/>
                  </a:cubicBezTo>
                  <a:cubicBezTo>
                    <a:pt x="228546" y="333287"/>
                    <a:pt x="247739" y="314094"/>
                    <a:pt x="271409" y="314094"/>
                  </a:cubicBezTo>
                  <a:cubicBezTo>
                    <a:pt x="295078" y="314094"/>
                    <a:pt x="314271" y="333287"/>
                    <a:pt x="314271" y="356957"/>
                  </a:cubicBezTo>
                  <a:cubicBezTo>
                    <a:pt x="314271" y="380626"/>
                    <a:pt x="295078" y="399819"/>
                    <a:pt x="271409" y="399819"/>
                  </a:cubicBezTo>
                  <a:close/>
                  <a:moveTo>
                    <a:pt x="357134" y="485544"/>
                  </a:moveTo>
                  <a:cubicBezTo>
                    <a:pt x="333464" y="485544"/>
                    <a:pt x="314271" y="466351"/>
                    <a:pt x="314271" y="442682"/>
                  </a:cubicBezTo>
                  <a:cubicBezTo>
                    <a:pt x="314271" y="419012"/>
                    <a:pt x="333464" y="399819"/>
                    <a:pt x="357134" y="399819"/>
                  </a:cubicBezTo>
                  <a:cubicBezTo>
                    <a:pt x="380803" y="399819"/>
                    <a:pt x="399996" y="419012"/>
                    <a:pt x="399996" y="442682"/>
                  </a:cubicBezTo>
                  <a:cubicBezTo>
                    <a:pt x="399996" y="466351"/>
                    <a:pt x="380803" y="485544"/>
                    <a:pt x="357134" y="485544"/>
                  </a:cubicBezTo>
                  <a:close/>
                  <a:moveTo>
                    <a:pt x="442859" y="571269"/>
                  </a:moveTo>
                  <a:cubicBezTo>
                    <a:pt x="419189" y="571269"/>
                    <a:pt x="399996" y="552076"/>
                    <a:pt x="399996" y="528407"/>
                  </a:cubicBezTo>
                  <a:cubicBezTo>
                    <a:pt x="399996" y="504737"/>
                    <a:pt x="419189" y="485544"/>
                    <a:pt x="442859" y="485544"/>
                  </a:cubicBezTo>
                  <a:cubicBezTo>
                    <a:pt x="466528" y="485544"/>
                    <a:pt x="485721" y="504737"/>
                    <a:pt x="485721" y="528407"/>
                  </a:cubicBezTo>
                  <a:cubicBezTo>
                    <a:pt x="485721" y="552076"/>
                    <a:pt x="466528" y="571269"/>
                    <a:pt x="442859" y="571269"/>
                  </a:cubicBezTo>
                  <a:close/>
                  <a:moveTo>
                    <a:pt x="528584" y="485544"/>
                  </a:moveTo>
                  <a:cubicBezTo>
                    <a:pt x="504914" y="485544"/>
                    <a:pt x="485721" y="466351"/>
                    <a:pt x="485721" y="442682"/>
                  </a:cubicBezTo>
                  <a:cubicBezTo>
                    <a:pt x="485721" y="419012"/>
                    <a:pt x="504914" y="399819"/>
                    <a:pt x="528584" y="399819"/>
                  </a:cubicBezTo>
                  <a:cubicBezTo>
                    <a:pt x="552253" y="399819"/>
                    <a:pt x="571446" y="419012"/>
                    <a:pt x="571446" y="442682"/>
                  </a:cubicBezTo>
                  <a:cubicBezTo>
                    <a:pt x="571446" y="466351"/>
                    <a:pt x="552253" y="485544"/>
                    <a:pt x="528584" y="485544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9" name="Graphic 23" descr="Icon Clock">
            <a:extLst>
              <a:ext uri="{FF2B5EF4-FFF2-40B4-BE49-F238E27FC236}">
                <a16:creationId xmlns:a16="http://schemas.microsoft.com/office/drawing/2014/main" id="{5495C1F9-7920-41BF-8ACA-22F12780B550}"/>
              </a:ext>
            </a:extLst>
          </p:cNvPr>
          <p:cNvSpPr>
            <a:spLocks noChangeAspect="1"/>
          </p:cNvSpPr>
          <p:nvPr/>
        </p:nvSpPr>
        <p:spPr>
          <a:xfrm>
            <a:off x="990538" y="2000245"/>
            <a:ext cx="278285" cy="278285"/>
          </a:xfrm>
          <a:custGeom>
            <a:avLst/>
            <a:gdLst>
              <a:gd name="connsiteX0" fmla="*/ 657911 w 1314450"/>
              <a:gd name="connsiteY0" fmla="*/ 1315822 h 1314450"/>
              <a:gd name="connsiteX1" fmla="*/ 0 w 1314450"/>
              <a:gd name="connsiteY1" fmla="*/ 657911 h 1314450"/>
              <a:gd name="connsiteX2" fmla="*/ 657911 w 1314450"/>
              <a:gd name="connsiteY2" fmla="*/ 0 h 1314450"/>
              <a:gd name="connsiteX3" fmla="*/ 1315822 w 1314450"/>
              <a:gd name="connsiteY3" fmla="*/ 657911 h 1314450"/>
              <a:gd name="connsiteX4" fmla="*/ 657911 w 1314450"/>
              <a:gd name="connsiteY4" fmla="*/ 1315822 h 1314450"/>
              <a:gd name="connsiteX5" fmla="*/ 657911 w 1314450"/>
              <a:gd name="connsiteY5" fmla="*/ 1315822 h 1314450"/>
              <a:gd name="connsiteX6" fmla="*/ 719947 w 1314450"/>
              <a:gd name="connsiteY6" fmla="*/ 358073 h 1314450"/>
              <a:gd name="connsiteX7" fmla="*/ 614001 w 1314450"/>
              <a:gd name="connsiteY7" fmla="*/ 358073 h 1314450"/>
              <a:gd name="connsiteX8" fmla="*/ 614001 w 1314450"/>
              <a:gd name="connsiteY8" fmla="*/ 620516 h 1314450"/>
              <a:gd name="connsiteX9" fmla="*/ 351558 w 1314450"/>
              <a:gd name="connsiteY9" fmla="*/ 620516 h 1314450"/>
              <a:gd name="connsiteX10" fmla="*/ 351558 w 1314450"/>
              <a:gd name="connsiteY10" fmla="*/ 726453 h 1314450"/>
              <a:gd name="connsiteX11" fmla="*/ 666969 w 1314450"/>
              <a:gd name="connsiteY11" fmla="*/ 726453 h 1314450"/>
              <a:gd name="connsiteX12" fmla="*/ 667388 w 1314450"/>
              <a:gd name="connsiteY12" fmla="*/ 726453 h 1314450"/>
              <a:gd name="connsiteX13" fmla="*/ 705202 w 1314450"/>
              <a:gd name="connsiteY13" fmla="*/ 711613 h 1314450"/>
              <a:gd name="connsiteX14" fmla="*/ 719947 w 1314450"/>
              <a:gd name="connsiteY14" fmla="*/ 673894 h 1314450"/>
              <a:gd name="connsiteX15" fmla="*/ 719947 w 1314450"/>
              <a:gd name="connsiteY15" fmla="*/ 673475 h 1314450"/>
              <a:gd name="connsiteX16" fmla="*/ 719947 w 1314450"/>
              <a:gd name="connsiteY16" fmla="*/ 358073 h 1314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14450" h="1314450">
                <a:moveTo>
                  <a:pt x="657911" y="1315822"/>
                </a:moveTo>
                <a:cubicBezTo>
                  <a:pt x="294570" y="1315822"/>
                  <a:pt x="0" y="1021242"/>
                  <a:pt x="0" y="657911"/>
                </a:cubicBezTo>
                <a:cubicBezTo>
                  <a:pt x="0" y="294580"/>
                  <a:pt x="294570" y="0"/>
                  <a:pt x="657911" y="0"/>
                </a:cubicBezTo>
                <a:cubicBezTo>
                  <a:pt x="1021242" y="0"/>
                  <a:pt x="1315822" y="294580"/>
                  <a:pt x="1315822" y="657911"/>
                </a:cubicBezTo>
                <a:cubicBezTo>
                  <a:pt x="1315822" y="1021251"/>
                  <a:pt x="1021242" y="1315822"/>
                  <a:pt x="657911" y="1315822"/>
                </a:cubicBezTo>
                <a:lnTo>
                  <a:pt x="657911" y="1315822"/>
                </a:lnTo>
                <a:close/>
                <a:moveTo>
                  <a:pt x="719947" y="358073"/>
                </a:moveTo>
                <a:cubicBezTo>
                  <a:pt x="719947" y="288026"/>
                  <a:pt x="614001" y="288007"/>
                  <a:pt x="614001" y="358073"/>
                </a:cubicBezTo>
                <a:lnTo>
                  <a:pt x="614001" y="620516"/>
                </a:lnTo>
                <a:lnTo>
                  <a:pt x="351558" y="620516"/>
                </a:lnTo>
                <a:cubicBezTo>
                  <a:pt x="281511" y="620516"/>
                  <a:pt x="281492" y="726453"/>
                  <a:pt x="351558" y="726453"/>
                </a:cubicBezTo>
                <a:lnTo>
                  <a:pt x="666969" y="726453"/>
                </a:lnTo>
                <a:lnTo>
                  <a:pt x="667388" y="726453"/>
                </a:lnTo>
                <a:cubicBezTo>
                  <a:pt x="683866" y="726453"/>
                  <a:pt x="696478" y="720585"/>
                  <a:pt x="705202" y="711613"/>
                </a:cubicBezTo>
                <a:cubicBezTo>
                  <a:pt x="714118" y="702888"/>
                  <a:pt x="719947" y="690324"/>
                  <a:pt x="719947" y="673894"/>
                </a:cubicBezTo>
                <a:lnTo>
                  <a:pt x="719947" y="673475"/>
                </a:lnTo>
                <a:lnTo>
                  <a:pt x="719947" y="358073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grpSp>
        <p:nvGrpSpPr>
          <p:cNvPr id="58" name="Group 57" descr="Icon Doctor">
            <a:extLst>
              <a:ext uri="{FF2B5EF4-FFF2-40B4-BE49-F238E27FC236}">
                <a16:creationId xmlns:a16="http://schemas.microsoft.com/office/drawing/2014/main" id="{E9DBD697-D950-4E35-9DE5-A0C834127864}"/>
              </a:ext>
            </a:extLst>
          </p:cNvPr>
          <p:cNvGrpSpPr>
            <a:grpSpLocks noChangeAspect="1"/>
          </p:cNvGrpSpPr>
          <p:nvPr/>
        </p:nvGrpSpPr>
        <p:grpSpPr>
          <a:xfrm>
            <a:off x="8097908" y="1963456"/>
            <a:ext cx="306222" cy="372176"/>
            <a:chOff x="6939367" y="37502"/>
            <a:chExt cx="742950" cy="902969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48ADB8A8-8157-4E9C-BA76-1F538C33554B}"/>
                </a:ext>
              </a:extLst>
            </p:cNvPr>
            <p:cNvSpPr/>
            <p:nvPr/>
          </p:nvSpPr>
          <p:spPr>
            <a:xfrm>
              <a:off x="7477530" y="594714"/>
              <a:ext cx="57150" cy="57150"/>
            </a:xfrm>
            <a:custGeom>
              <a:avLst/>
              <a:gdLst>
                <a:gd name="connsiteX0" fmla="*/ 57150 w 57150"/>
                <a:gd name="connsiteY0" fmla="*/ 28575 h 57150"/>
                <a:gd name="connsiteX1" fmla="*/ 28575 w 57150"/>
                <a:gd name="connsiteY1" fmla="*/ 57150 h 57150"/>
                <a:gd name="connsiteX2" fmla="*/ 0 w 57150"/>
                <a:gd name="connsiteY2" fmla="*/ 28575 h 57150"/>
                <a:gd name="connsiteX3" fmla="*/ 28575 w 57150"/>
                <a:gd name="connsiteY3" fmla="*/ 0 h 57150"/>
                <a:gd name="connsiteX4" fmla="*/ 57150 w 57150"/>
                <a:gd name="connsiteY4" fmla="*/ 28575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57150" y="28575"/>
                  </a:moveTo>
                  <a:cubicBezTo>
                    <a:pt x="57150" y="44357"/>
                    <a:pt x="44357" y="57150"/>
                    <a:pt x="28575" y="57150"/>
                  </a:cubicBezTo>
                  <a:cubicBezTo>
                    <a:pt x="12793" y="57150"/>
                    <a:pt x="0" y="44357"/>
                    <a:pt x="0" y="28575"/>
                  </a:cubicBezTo>
                  <a:cubicBezTo>
                    <a:pt x="0" y="12793"/>
                    <a:pt x="12793" y="0"/>
                    <a:pt x="28575" y="0"/>
                  </a:cubicBezTo>
                  <a:cubicBezTo>
                    <a:pt x="44357" y="0"/>
                    <a:pt x="57150" y="12793"/>
                    <a:pt x="57150" y="28575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A00A7B0-F072-47CC-9356-6E33947D7A4A}"/>
                </a:ext>
              </a:extLst>
            </p:cNvPr>
            <p:cNvSpPr/>
            <p:nvPr/>
          </p:nvSpPr>
          <p:spPr>
            <a:xfrm>
              <a:off x="6939367" y="454696"/>
              <a:ext cx="742950" cy="485775"/>
            </a:xfrm>
            <a:custGeom>
              <a:avLst/>
              <a:gdLst>
                <a:gd name="connsiteX0" fmla="*/ 556260 w 742950"/>
                <a:gd name="connsiteY0" fmla="*/ 0 h 485775"/>
                <a:gd name="connsiteX1" fmla="*/ 531495 w 742950"/>
                <a:gd name="connsiteY1" fmla="*/ 19050 h 485775"/>
                <a:gd name="connsiteX2" fmla="*/ 581025 w 742950"/>
                <a:gd name="connsiteY2" fmla="*/ 112395 h 485775"/>
                <a:gd name="connsiteX3" fmla="*/ 625793 w 742950"/>
                <a:gd name="connsiteY3" fmla="*/ 168593 h 485775"/>
                <a:gd name="connsiteX4" fmla="*/ 567690 w 742950"/>
                <a:gd name="connsiteY4" fmla="*/ 226695 h 485775"/>
                <a:gd name="connsiteX5" fmla="*/ 509587 w 742950"/>
                <a:gd name="connsiteY5" fmla="*/ 168593 h 485775"/>
                <a:gd name="connsiteX6" fmla="*/ 551498 w 742950"/>
                <a:gd name="connsiteY6" fmla="*/ 113348 h 485775"/>
                <a:gd name="connsiteX7" fmla="*/ 505778 w 742950"/>
                <a:gd name="connsiteY7" fmla="*/ 35243 h 485775"/>
                <a:gd name="connsiteX8" fmla="*/ 376237 w 742950"/>
                <a:gd name="connsiteY8" fmla="*/ 67628 h 485775"/>
                <a:gd name="connsiteX9" fmla="*/ 250508 w 742950"/>
                <a:gd name="connsiteY9" fmla="*/ 37148 h 485775"/>
                <a:gd name="connsiteX10" fmla="*/ 204787 w 742950"/>
                <a:gd name="connsiteY10" fmla="*/ 168593 h 485775"/>
                <a:gd name="connsiteX11" fmla="*/ 290512 w 742950"/>
                <a:gd name="connsiteY11" fmla="*/ 269558 h 485775"/>
                <a:gd name="connsiteX12" fmla="*/ 290512 w 742950"/>
                <a:gd name="connsiteY12" fmla="*/ 337185 h 485775"/>
                <a:gd name="connsiteX13" fmla="*/ 275273 w 742950"/>
                <a:gd name="connsiteY13" fmla="*/ 352425 h 485775"/>
                <a:gd name="connsiteX14" fmla="*/ 228600 w 742950"/>
                <a:gd name="connsiteY14" fmla="*/ 352425 h 485775"/>
                <a:gd name="connsiteX15" fmla="*/ 213360 w 742950"/>
                <a:gd name="connsiteY15" fmla="*/ 337185 h 485775"/>
                <a:gd name="connsiteX16" fmla="*/ 228600 w 742950"/>
                <a:gd name="connsiteY16" fmla="*/ 321945 h 485775"/>
                <a:gd name="connsiteX17" fmla="*/ 260985 w 742950"/>
                <a:gd name="connsiteY17" fmla="*/ 321945 h 485775"/>
                <a:gd name="connsiteX18" fmla="*/ 260985 w 742950"/>
                <a:gd name="connsiteY18" fmla="*/ 268605 h 485775"/>
                <a:gd name="connsiteX19" fmla="*/ 188595 w 742950"/>
                <a:gd name="connsiteY19" fmla="*/ 196215 h 485775"/>
                <a:gd name="connsiteX20" fmla="*/ 116205 w 742950"/>
                <a:gd name="connsiteY20" fmla="*/ 268605 h 485775"/>
                <a:gd name="connsiteX21" fmla="*/ 116205 w 742950"/>
                <a:gd name="connsiteY21" fmla="*/ 321945 h 485775"/>
                <a:gd name="connsiteX22" fmla="*/ 148590 w 742950"/>
                <a:gd name="connsiteY22" fmla="*/ 321945 h 485775"/>
                <a:gd name="connsiteX23" fmla="*/ 163830 w 742950"/>
                <a:gd name="connsiteY23" fmla="*/ 337185 h 485775"/>
                <a:gd name="connsiteX24" fmla="*/ 148590 w 742950"/>
                <a:gd name="connsiteY24" fmla="*/ 352425 h 485775"/>
                <a:gd name="connsiteX25" fmla="*/ 100965 w 742950"/>
                <a:gd name="connsiteY25" fmla="*/ 352425 h 485775"/>
                <a:gd name="connsiteX26" fmla="*/ 85725 w 742950"/>
                <a:gd name="connsiteY26" fmla="*/ 337185 h 485775"/>
                <a:gd name="connsiteX27" fmla="*/ 85725 w 742950"/>
                <a:gd name="connsiteY27" fmla="*/ 269558 h 485775"/>
                <a:gd name="connsiteX28" fmla="*/ 174308 w 742950"/>
                <a:gd name="connsiteY28" fmla="*/ 168593 h 485775"/>
                <a:gd name="connsiteX29" fmla="*/ 223837 w 742950"/>
                <a:gd name="connsiteY29" fmla="*/ 21907 h 485775"/>
                <a:gd name="connsiteX30" fmla="*/ 194310 w 742950"/>
                <a:gd name="connsiteY30" fmla="*/ 0 h 485775"/>
                <a:gd name="connsiteX31" fmla="*/ 0 w 742950"/>
                <a:gd name="connsiteY31" fmla="*/ 259080 h 485775"/>
                <a:gd name="connsiteX32" fmla="*/ 0 w 742950"/>
                <a:gd name="connsiteY32" fmla="*/ 429578 h 485775"/>
                <a:gd name="connsiteX33" fmla="*/ 58103 w 742950"/>
                <a:gd name="connsiteY33" fmla="*/ 487680 h 485775"/>
                <a:gd name="connsiteX34" fmla="*/ 693420 w 742950"/>
                <a:gd name="connsiteY34" fmla="*/ 487680 h 485775"/>
                <a:gd name="connsiteX35" fmla="*/ 751523 w 742950"/>
                <a:gd name="connsiteY35" fmla="*/ 429578 h 485775"/>
                <a:gd name="connsiteX36" fmla="*/ 751523 w 742950"/>
                <a:gd name="connsiteY36" fmla="*/ 259080 h 485775"/>
                <a:gd name="connsiteX37" fmla="*/ 556260 w 742950"/>
                <a:gd name="connsiteY37" fmla="*/ 0 h 485775"/>
                <a:gd name="connsiteX38" fmla="*/ 549593 w 742950"/>
                <a:gd name="connsiteY38" fmla="*/ 366713 h 485775"/>
                <a:gd name="connsiteX39" fmla="*/ 541020 w 742950"/>
                <a:gd name="connsiteY39" fmla="*/ 375285 h 485775"/>
                <a:gd name="connsiteX40" fmla="*/ 502920 w 742950"/>
                <a:gd name="connsiteY40" fmla="*/ 375285 h 485775"/>
                <a:gd name="connsiteX41" fmla="*/ 502920 w 742950"/>
                <a:gd name="connsiteY41" fmla="*/ 414338 h 485775"/>
                <a:gd name="connsiteX42" fmla="*/ 494348 w 742950"/>
                <a:gd name="connsiteY42" fmla="*/ 422910 h 485775"/>
                <a:gd name="connsiteX43" fmla="*/ 461010 w 742950"/>
                <a:gd name="connsiteY43" fmla="*/ 422910 h 485775"/>
                <a:gd name="connsiteX44" fmla="*/ 452437 w 742950"/>
                <a:gd name="connsiteY44" fmla="*/ 414338 h 485775"/>
                <a:gd name="connsiteX45" fmla="*/ 452437 w 742950"/>
                <a:gd name="connsiteY45" fmla="*/ 375285 h 485775"/>
                <a:gd name="connsiteX46" fmla="*/ 414337 w 742950"/>
                <a:gd name="connsiteY46" fmla="*/ 375285 h 485775"/>
                <a:gd name="connsiteX47" fmla="*/ 405765 w 742950"/>
                <a:gd name="connsiteY47" fmla="*/ 366713 h 485775"/>
                <a:gd name="connsiteX48" fmla="*/ 405765 w 742950"/>
                <a:gd name="connsiteY48" fmla="*/ 332422 h 485775"/>
                <a:gd name="connsiteX49" fmla="*/ 414337 w 742950"/>
                <a:gd name="connsiteY49" fmla="*/ 323850 h 485775"/>
                <a:gd name="connsiteX50" fmla="*/ 452437 w 742950"/>
                <a:gd name="connsiteY50" fmla="*/ 323850 h 485775"/>
                <a:gd name="connsiteX51" fmla="*/ 452437 w 742950"/>
                <a:gd name="connsiteY51" fmla="*/ 284797 h 485775"/>
                <a:gd name="connsiteX52" fmla="*/ 461010 w 742950"/>
                <a:gd name="connsiteY52" fmla="*/ 276225 h 485775"/>
                <a:gd name="connsiteX53" fmla="*/ 494348 w 742950"/>
                <a:gd name="connsiteY53" fmla="*/ 276225 h 485775"/>
                <a:gd name="connsiteX54" fmla="*/ 502920 w 742950"/>
                <a:gd name="connsiteY54" fmla="*/ 284797 h 485775"/>
                <a:gd name="connsiteX55" fmla="*/ 502920 w 742950"/>
                <a:gd name="connsiteY55" fmla="*/ 323850 h 485775"/>
                <a:gd name="connsiteX56" fmla="*/ 541020 w 742950"/>
                <a:gd name="connsiteY56" fmla="*/ 323850 h 485775"/>
                <a:gd name="connsiteX57" fmla="*/ 549593 w 742950"/>
                <a:gd name="connsiteY57" fmla="*/ 332422 h 485775"/>
                <a:gd name="connsiteX58" fmla="*/ 549593 w 742950"/>
                <a:gd name="connsiteY58" fmla="*/ 366713 h 485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742950" h="485775">
                  <a:moveTo>
                    <a:pt x="556260" y="0"/>
                  </a:moveTo>
                  <a:cubicBezTo>
                    <a:pt x="548640" y="7620"/>
                    <a:pt x="540068" y="13335"/>
                    <a:pt x="531495" y="19050"/>
                  </a:cubicBezTo>
                  <a:cubicBezTo>
                    <a:pt x="550545" y="39053"/>
                    <a:pt x="575310" y="73343"/>
                    <a:pt x="581025" y="112395"/>
                  </a:cubicBezTo>
                  <a:cubicBezTo>
                    <a:pt x="606743" y="118110"/>
                    <a:pt x="625793" y="141923"/>
                    <a:pt x="625793" y="168593"/>
                  </a:cubicBezTo>
                  <a:cubicBezTo>
                    <a:pt x="625793" y="200978"/>
                    <a:pt x="600075" y="226695"/>
                    <a:pt x="567690" y="226695"/>
                  </a:cubicBezTo>
                  <a:cubicBezTo>
                    <a:pt x="535305" y="226695"/>
                    <a:pt x="509587" y="200978"/>
                    <a:pt x="509587" y="168593"/>
                  </a:cubicBezTo>
                  <a:cubicBezTo>
                    <a:pt x="509587" y="142875"/>
                    <a:pt x="527685" y="120015"/>
                    <a:pt x="551498" y="113348"/>
                  </a:cubicBezTo>
                  <a:cubicBezTo>
                    <a:pt x="545783" y="80963"/>
                    <a:pt x="521970" y="51435"/>
                    <a:pt x="505778" y="35243"/>
                  </a:cubicBezTo>
                  <a:cubicBezTo>
                    <a:pt x="466725" y="56198"/>
                    <a:pt x="422910" y="67628"/>
                    <a:pt x="376237" y="67628"/>
                  </a:cubicBezTo>
                  <a:cubicBezTo>
                    <a:pt x="331470" y="67628"/>
                    <a:pt x="288608" y="56198"/>
                    <a:pt x="250508" y="37148"/>
                  </a:cubicBezTo>
                  <a:cubicBezTo>
                    <a:pt x="234315" y="61913"/>
                    <a:pt x="208598" y="110490"/>
                    <a:pt x="204787" y="168593"/>
                  </a:cubicBezTo>
                  <a:cubicBezTo>
                    <a:pt x="253365" y="176213"/>
                    <a:pt x="290512" y="218122"/>
                    <a:pt x="290512" y="269558"/>
                  </a:cubicBezTo>
                  <a:lnTo>
                    <a:pt x="290512" y="337185"/>
                  </a:lnTo>
                  <a:cubicBezTo>
                    <a:pt x="290512" y="345758"/>
                    <a:pt x="283845" y="352425"/>
                    <a:pt x="275273" y="352425"/>
                  </a:cubicBezTo>
                  <a:lnTo>
                    <a:pt x="228600" y="352425"/>
                  </a:lnTo>
                  <a:cubicBezTo>
                    <a:pt x="220028" y="352425"/>
                    <a:pt x="213360" y="345758"/>
                    <a:pt x="213360" y="337185"/>
                  </a:cubicBezTo>
                  <a:cubicBezTo>
                    <a:pt x="213360" y="328613"/>
                    <a:pt x="220028" y="321945"/>
                    <a:pt x="228600" y="321945"/>
                  </a:cubicBezTo>
                  <a:lnTo>
                    <a:pt x="260985" y="321945"/>
                  </a:lnTo>
                  <a:lnTo>
                    <a:pt x="260985" y="268605"/>
                  </a:lnTo>
                  <a:cubicBezTo>
                    <a:pt x="260985" y="228600"/>
                    <a:pt x="228600" y="196215"/>
                    <a:pt x="188595" y="196215"/>
                  </a:cubicBezTo>
                  <a:cubicBezTo>
                    <a:pt x="148590" y="196215"/>
                    <a:pt x="116205" y="228600"/>
                    <a:pt x="116205" y="268605"/>
                  </a:cubicBezTo>
                  <a:lnTo>
                    <a:pt x="116205" y="321945"/>
                  </a:lnTo>
                  <a:lnTo>
                    <a:pt x="148590" y="321945"/>
                  </a:lnTo>
                  <a:cubicBezTo>
                    <a:pt x="157163" y="321945"/>
                    <a:pt x="163830" y="328613"/>
                    <a:pt x="163830" y="337185"/>
                  </a:cubicBezTo>
                  <a:cubicBezTo>
                    <a:pt x="163830" y="345758"/>
                    <a:pt x="157163" y="352425"/>
                    <a:pt x="148590" y="352425"/>
                  </a:cubicBezTo>
                  <a:lnTo>
                    <a:pt x="100965" y="352425"/>
                  </a:lnTo>
                  <a:cubicBezTo>
                    <a:pt x="92392" y="352425"/>
                    <a:pt x="85725" y="345758"/>
                    <a:pt x="85725" y="337185"/>
                  </a:cubicBezTo>
                  <a:lnTo>
                    <a:pt x="85725" y="269558"/>
                  </a:lnTo>
                  <a:cubicBezTo>
                    <a:pt x="85725" y="218122"/>
                    <a:pt x="123825" y="175260"/>
                    <a:pt x="174308" y="168593"/>
                  </a:cubicBezTo>
                  <a:cubicBezTo>
                    <a:pt x="178117" y="102870"/>
                    <a:pt x="205740" y="50482"/>
                    <a:pt x="223837" y="21907"/>
                  </a:cubicBezTo>
                  <a:cubicBezTo>
                    <a:pt x="213360" y="15240"/>
                    <a:pt x="203835" y="8573"/>
                    <a:pt x="194310" y="0"/>
                  </a:cubicBezTo>
                  <a:cubicBezTo>
                    <a:pt x="81915" y="33338"/>
                    <a:pt x="0" y="137160"/>
                    <a:pt x="0" y="259080"/>
                  </a:cubicBezTo>
                  <a:lnTo>
                    <a:pt x="0" y="429578"/>
                  </a:lnTo>
                  <a:cubicBezTo>
                    <a:pt x="0" y="461963"/>
                    <a:pt x="25717" y="487680"/>
                    <a:pt x="58103" y="487680"/>
                  </a:cubicBezTo>
                  <a:lnTo>
                    <a:pt x="693420" y="487680"/>
                  </a:lnTo>
                  <a:cubicBezTo>
                    <a:pt x="725805" y="487680"/>
                    <a:pt x="751523" y="461963"/>
                    <a:pt x="751523" y="429578"/>
                  </a:cubicBezTo>
                  <a:lnTo>
                    <a:pt x="751523" y="259080"/>
                  </a:lnTo>
                  <a:cubicBezTo>
                    <a:pt x="750570" y="136208"/>
                    <a:pt x="668655" y="32385"/>
                    <a:pt x="556260" y="0"/>
                  </a:cubicBezTo>
                  <a:close/>
                  <a:moveTo>
                    <a:pt x="549593" y="366713"/>
                  </a:moveTo>
                  <a:cubicBezTo>
                    <a:pt x="549593" y="371475"/>
                    <a:pt x="545783" y="375285"/>
                    <a:pt x="541020" y="375285"/>
                  </a:cubicBezTo>
                  <a:lnTo>
                    <a:pt x="502920" y="375285"/>
                  </a:lnTo>
                  <a:lnTo>
                    <a:pt x="502920" y="414338"/>
                  </a:lnTo>
                  <a:cubicBezTo>
                    <a:pt x="502920" y="419100"/>
                    <a:pt x="499110" y="422910"/>
                    <a:pt x="494348" y="422910"/>
                  </a:cubicBezTo>
                  <a:lnTo>
                    <a:pt x="461010" y="422910"/>
                  </a:lnTo>
                  <a:cubicBezTo>
                    <a:pt x="456248" y="422910"/>
                    <a:pt x="452437" y="419100"/>
                    <a:pt x="452437" y="414338"/>
                  </a:cubicBezTo>
                  <a:lnTo>
                    <a:pt x="452437" y="375285"/>
                  </a:lnTo>
                  <a:lnTo>
                    <a:pt x="414337" y="375285"/>
                  </a:lnTo>
                  <a:cubicBezTo>
                    <a:pt x="409575" y="375285"/>
                    <a:pt x="405765" y="371475"/>
                    <a:pt x="405765" y="366713"/>
                  </a:cubicBezTo>
                  <a:lnTo>
                    <a:pt x="405765" y="332422"/>
                  </a:lnTo>
                  <a:cubicBezTo>
                    <a:pt x="405765" y="327660"/>
                    <a:pt x="409575" y="323850"/>
                    <a:pt x="414337" y="323850"/>
                  </a:cubicBezTo>
                  <a:lnTo>
                    <a:pt x="452437" y="323850"/>
                  </a:lnTo>
                  <a:lnTo>
                    <a:pt x="452437" y="284797"/>
                  </a:lnTo>
                  <a:cubicBezTo>
                    <a:pt x="452437" y="280035"/>
                    <a:pt x="456248" y="276225"/>
                    <a:pt x="461010" y="276225"/>
                  </a:cubicBezTo>
                  <a:lnTo>
                    <a:pt x="494348" y="276225"/>
                  </a:lnTo>
                  <a:cubicBezTo>
                    <a:pt x="499110" y="276225"/>
                    <a:pt x="502920" y="280035"/>
                    <a:pt x="502920" y="284797"/>
                  </a:cubicBezTo>
                  <a:lnTo>
                    <a:pt x="502920" y="323850"/>
                  </a:lnTo>
                  <a:lnTo>
                    <a:pt x="541020" y="323850"/>
                  </a:lnTo>
                  <a:cubicBezTo>
                    <a:pt x="545783" y="323850"/>
                    <a:pt x="549593" y="327660"/>
                    <a:pt x="549593" y="332422"/>
                  </a:cubicBezTo>
                  <a:lnTo>
                    <a:pt x="549593" y="366713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39EAB1B9-6D19-49E6-B4AE-5D32BC38E444}"/>
                </a:ext>
              </a:extLst>
            </p:cNvPr>
            <p:cNvSpPr/>
            <p:nvPr/>
          </p:nvSpPr>
          <p:spPr>
            <a:xfrm>
              <a:off x="7104150" y="37502"/>
              <a:ext cx="419100" cy="419100"/>
            </a:xfrm>
            <a:custGeom>
              <a:avLst/>
              <a:gdLst>
                <a:gd name="connsiteX0" fmla="*/ 421005 w 419100"/>
                <a:gd name="connsiteY0" fmla="*/ 210503 h 419100"/>
                <a:gd name="connsiteX1" fmla="*/ 210503 w 419100"/>
                <a:gd name="connsiteY1" fmla="*/ 421005 h 419100"/>
                <a:gd name="connsiteX2" fmla="*/ 0 w 419100"/>
                <a:gd name="connsiteY2" fmla="*/ 210503 h 419100"/>
                <a:gd name="connsiteX3" fmla="*/ 210503 w 419100"/>
                <a:gd name="connsiteY3" fmla="*/ 0 h 419100"/>
                <a:gd name="connsiteX4" fmla="*/ 421005 w 419100"/>
                <a:gd name="connsiteY4" fmla="*/ 210503 h 41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9100" h="419100">
                  <a:moveTo>
                    <a:pt x="421005" y="210503"/>
                  </a:moveTo>
                  <a:cubicBezTo>
                    <a:pt x="421005" y="326760"/>
                    <a:pt x="326760" y="421005"/>
                    <a:pt x="210503" y="421005"/>
                  </a:cubicBezTo>
                  <a:cubicBezTo>
                    <a:pt x="94245" y="421005"/>
                    <a:pt x="0" y="326760"/>
                    <a:pt x="0" y="210503"/>
                  </a:cubicBezTo>
                  <a:cubicBezTo>
                    <a:pt x="0" y="94245"/>
                    <a:pt x="94245" y="0"/>
                    <a:pt x="210503" y="0"/>
                  </a:cubicBezTo>
                  <a:cubicBezTo>
                    <a:pt x="326760" y="0"/>
                    <a:pt x="421005" y="94245"/>
                    <a:pt x="421005" y="210503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FB3D36D0-2090-4A03-A030-B1B22525B3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8949" y="1294860"/>
            <a:ext cx="8132776" cy="494690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8EB93886-CA20-4F0C-92D0-007099B714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8054" y="1024387"/>
            <a:ext cx="3993945" cy="799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8362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11123242-1802-4890-85C8-48524FEB9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REVENUE 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A32E52-1B70-4F84-B381-E9D9871504C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7ED86B65-490B-4A46-9A35-518F306514E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22099" y="3857676"/>
            <a:ext cx="3276000" cy="2238815"/>
          </a:xfrm>
        </p:spPr>
        <p:txBody>
          <a:bodyPr/>
          <a:lstStyle/>
          <a:p>
            <a:r>
              <a:rPr lang="en-US" dirty="0"/>
              <a:t>Lorem</a:t>
            </a:r>
            <a:r>
              <a:rPr lang="en-US" noProof="1"/>
              <a:t> ipsum dolor sit amet, consectetur adipiscing elit. </a:t>
            </a:r>
          </a:p>
          <a:p>
            <a:r>
              <a:rPr lang="en-US" noProof="1"/>
              <a:t>Etiam aliquet eu mi quis lacinia. Ut fermentum a magna ut eleifend. </a:t>
            </a:r>
          </a:p>
          <a:p>
            <a:r>
              <a:rPr lang="en-US" noProof="1"/>
              <a:t>Integer convallis suscipit ante eu varius.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DD2E6CBE-74EE-4EC6-97D7-36D6F95ED20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445432" y="3068555"/>
            <a:ext cx="3276000" cy="360445"/>
          </a:xfrm>
        </p:spPr>
        <p:txBody>
          <a:bodyPr/>
          <a:lstStyle/>
          <a:p>
            <a:r>
              <a:rPr lang="en-US" dirty="0"/>
              <a:t>Biological Analysis 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839944D4-2F2D-438D-93AE-CFC498C791D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208000" y="3857676"/>
            <a:ext cx="3276000" cy="2238815"/>
          </a:xfrm>
        </p:spPr>
        <p:txBody>
          <a:bodyPr/>
          <a:lstStyle/>
          <a:p>
            <a:r>
              <a:rPr lang="en-US" dirty="0"/>
              <a:t>Lorem</a:t>
            </a:r>
            <a:r>
              <a:rPr lang="en-US" noProof="1"/>
              <a:t> ipsum dolor sit amet, consectetur adipiscing elit. </a:t>
            </a:r>
          </a:p>
          <a:p>
            <a:r>
              <a:rPr lang="en-US" noProof="1"/>
              <a:t>Etiam aliquet eu mi quis lacinia. Ut fermentum a magna ut eleifend. </a:t>
            </a:r>
          </a:p>
          <a:p>
            <a:r>
              <a:rPr lang="en-US" noProof="1"/>
              <a:t>Integer convallis suscipit ante eu varius.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D0937D34-C77C-4A01-8453-A119A44FEA1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208000" y="3068555"/>
            <a:ext cx="3276000" cy="360445"/>
          </a:xfrm>
        </p:spPr>
        <p:txBody>
          <a:bodyPr/>
          <a:lstStyle/>
          <a:p>
            <a:r>
              <a:rPr lang="en-US" dirty="0"/>
              <a:t>Cosmetic Procedures</a:t>
            </a:r>
          </a:p>
        </p:txBody>
      </p:sp>
      <p:pic>
        <p:nvPicPr>
          <p:cNvPr id="43" name="Picture Placeholder 42" descr="Stethoscope">
            <a:extLst>
              <a:ext uri="{FF2B5EF4-FFF2-40B4-BE49-F238E27FC236}">
                <a16:creationId xmlns:a16="http://schemas.microsoft.com/office/drawing/2014/main" id="{0FBA55E0-FE96-4C72-9699-C2E4A4D64309}"/>
              </a:ext>
            </a:extLst>
          </p:cNvPr>
          <p:cNvPicPr>
            <a:picLocks noGrp="1" noChangeAspect="1"/>
          </p:cNvPicPr>
          <p:nvPr>
            <p:ph type="pic" sz="quarter" idx="23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2065071" y="2008906"/>
            <a:ext cx="511585" cy="511585"/>
          </a:xfrm>
        </p:spPr>
      </p:pic>
      <p:pic>
        <p:nvPicPr>
          <p:cNvPr id="45" name="Picture Placeholder 44" descr="DNA">
            <a:extLst>
              <a:ext uri="{FF2B5EF4-FFF2-40B4-BE49-F238E27FC236}">
                <a16:creationId xmlns:a16="http://schemas.microsoft.com/office/drawing/2014/main" id="{59BC955A-4F46-42BB-AE8B-64B294B4094A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5827640" y="1951669"/>
            <a:ext cx="511585" cy="511585"/>
          </a:xfrm>
        </p:spPr>
      </p:pic>
      <p:pic>
        <p:nvPicPr>
          <p:cNvPr id="47" name="Picture Placeholder 46" descr="Heartbeat">
            <a:extLst>
              <a:ext uri="{FF2B5EF4-FFF2-40B4-BE49-F238E27FC236}">
                <a16:creationId xmlns:a16="http://schemas.microsoft.com/office/drawing/2014/main" id="{CF3CF4DD-4D31-4118-BEC8-48E0CFB07422}"/>
              </a:ext>
            </a:extLst>
          </p:cNvPr>
          <p:cNvPicPr>
            <a:picLocks noGrp="1" noChangeAspect="1"/>
          </p:cNvPicPr>
          <p:nvPr>
            <p:ph type="pic" sz="quarter" idx="25"/>
          </p:nvPr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9590208" y="2008906"/>
            <a:ext cx="511585" cy="511585"/>
          </a:xfrm>
        </p:spPr>
      </p:pic>
      <p:sp>
        <p:nvSpPr>
          <p:cNvPr id="30" name="object 7" descr="Beige rectangle">
            <a:extLst>
              <a:ext uri="{FF2B5EF4-FFF2-40B4-BE49-F238E27FC236}">
                <a16:creationId xmlns:a16="http://schemas.microsoft.com/office/drawing/2014/main" id="{1E04C292-AE6A-4666-9EA6-9D87F84CB793}"/>
              </a:ext>
            </a:extLst>
          </p:cNvPr>
          <p:cNvSpPr/>
          <p:nvPr/>
        </p:nvSpPr>
        <p:spPr bwMode="white">
          <a:xfrm flipV="1">
            <a:off x="722099" y="1277068"/>
            <a:ext cx="3470764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5EE06CE-237F-44E6-BF7E-72B27BB6A6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164878" y="1733550"/>
            <a:ext cx="1177348" cy="992451"/>
            <a:chOff x="9164878" y="1733550"/>
            <a:chExt cx="1177348" cy="992451"/>
          </a:xfrm>
        </p:grpSpPr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2183E070-F2AC-4FAC-84B2-3622CF377D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9349775" y="1733550"/>
              <a:ext cx="992451" cy="992451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C35680A2-0542-4B12-830D-8B2A95324F4C}"/>
                </a:ext>
              </a:extLst>
            </p:cNvPr>
            <p:cNvSpPr/>
            <p:nvPr/>
          </p:nvSpPr>
          <p:spPr>
            <a:xfrm>
              <a:off x="9164878" y="1819672"/>
              <a:ext cx="1091696" cy="820207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3C6003A3-849D-4BA1-BF85-B6F50F8728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824638" y="1733550"/>
            <a:ext cx="1192959" cy="992451"/>
            <a:chOff x="1824638" y="1733550"/>
            <a:chExt cx="1192959" cy="992451"/>
          </a:xfrm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C65C63E4-7456-4EA3-AB9B-0BC0EEF50323}"/>
                </a:ext>
              </a:extLst>
            </p:cNvPr>
            <p:cNvSpPr/>
            <p:nvPr/>
          </p:nvSpPr>
          <p:spPr>
            <a:xfrm>
              <a:off x="1824638" y="1733550"/>
              <a:ext cx="992451" cy="992451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9E3F9864-B075-4CC7-B167-7CE1FB0314D7}"/>
                </a:ext>
              </a:extLst>
            </p:cNvPr>
            <p:cNvSpPr/>
            <p:nvPr/>
          </p:nvSpPr>
          <p:spPr>
            <a:xfrm>
              <a:off x="1925901" y="1819672"/>
              <a:ext cx="1091696" cy="820207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EC26C130-0A78-4033-83C0-068066B193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482999" y="1607028"/>
            <a:ext cx="1200866" cy="1200866"/>
            <a:chOff x="5482999" y="1607028"/>
            <a:chExt cx="1200866" cy="1200866"/>
          </a:xfrm>
        </p:grpSpPr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97FF1BC4-6B01-43E0-9719-53942A96A464}"/>
                </a:ext>
              </a:extLst>
            </p:cNvPr>
            <p:cNvSpPr/>
            <p:nvPr/>
          </p:nvSpPr>
          <p:spPr>
            <a:xfrm>
              <a:off x="5587207" y="1711236"/>
              <a:ext cx="992451" cy="992451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E9E8DB26-A207-4225-BABF-5E16AD0A8A72}"/>
                </a:ext>
              </a:extLst>
            </p:cNvPr>
            <p:cNvSpPr/>
            <p:nvPr/>
          </p:nvSpPr>
          <p:spPr>
            <a:xfrm>
              <a:off x="5482999" y="1607028"/>
              <a:ext cx="1200866" cy="1200866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26DF2A43-9725-4BC3-8188-08367451FE6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808186"/>
            <a:ext cx="12016673" cy="6219035"/>
          </a:xfrm>
          <a:prstGeom prst="rect">
            <a:avLst/>
          </a:prstGeom>
        </p:spPr>
      </p:pic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CC837EF-15E4-4622-B17F-51B1B611EDC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045864" y="-279354"/>
            <a:ext cx="6800373" cy="1168296"/>
          </a:xfrm>
        </p:spPr>
        <p:txBody>
          <a:bodyPr/>
          <a:lstStyle/>
          <a:p>
            <a:r>
              <a:rPr lang="en-US" b="1" i="0" dirty="0" err="1">
                <a:solidFill>
                  <a:srgbClr val="AAA7A0"/>
                </a:solidFill>
                <a:effectLst/>
                <a:latin typeface="arial" panose="020B0604020202020204" pitchFamily="34" charset="0"/>
              </a:rPr>
              <a:t>disp</a:t>
            </a:r>
            <a:r>
              <a:rPr lang="en-US" b="0" i="0" dirty="0">
                <a:solidFill>
                  <a:srgbClr val="ACA8A2"/>
                </a:solidFill>
                <a:effectLst/>
                <a:latin typeface="arial" panose="020B0604020202020204" pitchFamily="34" charset="0"/>
              </a:rPr>
              <a:t>=</a:t>
            </a:r>
            <a:r>
              <a:rPr lang="en-US" b="1" i="0" dirty="0">
                <a:solidFill>
                  <a:srgbClr val="AAA7A0"/>
                </a:solidFill>
                <a:effectLst/>
                <a:latin typeface="arial" panose="020B0604020202020204" pitchFamily="34" charset="0"/>
              </a:rPr>
              <a:t>False</a:t>
            </a:r>
            <a:r>
              <a:rPr lang="en-US" b="0" i="0" dirty="0">
                <a:solidFill>
                  <a:srgbClr val="ACA8A2"/>
                </a:solidFill>
                <a:effectLst/>
                <a:latin typeface="arial" panose="020B0604020202020204" pitchFamily="34" charset="0"/>
              </a:rPr>
              <a:t> parameter suppresses output information when </a:t>
            </a:r>
            <a:r>
              <a:rPr lang="en-US" b="1" i="0" dirty="0">
                <a:solidFill>
                  <a:srgbClr val="AAA7A0"/>
                </a:solidFill>
                <a:effectLst/>
                <a:latin typeface="arial" panose="020B0604020202020204" pitchFamily="34" charset="0"/>
              </a:rPr>
              <a:t>fitting</a:t>
            </a:r>
            <a:r>
              <a:rPr lang="en-US" b="0" i="0" dirty="0">
                <a:solidFill>
                  <a:srgbClr val="ACA8A2"/>
                </a:solidFill>
                <a:effectLst/>
                <a:latin typeface="arial" panose="020B0604020202020204" pitchFamily="34" charset="0"/>
              </a:rPr>
              <a:t> our </a:t>
            </a:r>
            <a:r>
              <a:rPr lang="en-US" b="1" i="0" dirty="0">
                <a:solidFill>
                  <a:srgbClr val="AAA7A0"/>
                </a:solidFill>
                <a:effectLst/>
                <a:latin typeface="arial" panose="020B0604020202020204" pitchFamily="34" charset="0"/>
              </a:rPr>
              <a:t>models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997195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F520E-B553-4B58-821F-756E17DF0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3" y="778392"/>
            <a:ext cx="7560000" cy="370166"/>
          </a:xfrm>
        </p:spPr>
        <p:txBody>
          <a:bodyPr/>
          <a:lstStyle/>
          <a:p>
            <a:r>
              <a:rPr lang="en-US" dirty="0"/>
              <a:t>ARMA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1FE623-9109-4333-B868-214788FBE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736F04-FC63-450C-A537-84B44E31C7D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84213" y="1405643"/>
            <a:ext cx="11309825" cy="624004"/>
          </a:xfrm>
        </p:spPr>
        <p:txBody>
          <a:bodyPr/>
          <a:lstStyle/>
          <a:p>
            <a:r>
              <a:rPr lang="en-IN" dirty="0"/>
              <a:t>Is auto regressive moving average because AR or MA independently cannot solve business problem independently so we combine them.</a:t>
            </a:r>
            <a:endParaRPr lang="en-US" dirty="0"/>
          </a:p>
        </p:txBody>
      </p:sp>
      <p:sp>
        <p:nvSpPr>
          <p:cNvPr id="5" name="object 7" descr="Beige rectangle">
            <a:extLst>
              <a:ext uri="{FF2B5EF4-FFF2-40B4-BE49-F238E27FC236}">
                <a16:creationId xmlns:a16="http://schemas.microsoft.com/office/drawing/2014/main" id="{DD34491F-F24C-4DC2-A26D-FA05D593C843}"/>
              </a:ext>
            </a:extLst>
          </p:cNvPr>
          <p:cNvSpPr/>
          <p:nvPr/>
        </p:nvSpPr>
        <p:spPr bwMode="white">
          <a:xfrm flipV="1">
            <a:off x="722099" y="1277068"/>
            <a:ext cx="3470764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502AC23-FD2F-476E-88EB-39C3E2FB75D7}"/>
              </a:ext>
            </a:extLst>
          </p:cNvPr>
          <p:cNvGraphicFramePr>
            <a:graphicFrameLocks noGrp="1"/>
          </p:cNvGraphicFramePr>
          <p:nvPr/>
        </p:nvGraphicFramePr>
        <p:xfrm>
          <a:off x="630000" y="2142233"/>
          <a:ext cx="10907925" cy="1232560"/>
        </p:xfrm>
        <a:graphic>
          <a:graphicData uri="http://schemas.openxmlformats.org/drawingml/2006/table">
            <a:tbl>
              <a:tblPr firstRow="1" lastRow="1">
                <a:tableStyleId>{F2DE63D5-997A-4646-A377-4702673A728D}</a:tableStyleId>
              </a:tblPr>
              <a:tblGrid>
                <a:gridCol w="4241970">
                  <a:extLst>
                    <a:ext uri="{9D8B030D-6E8A-4147-A177-3AD203B41FA5}">
                      <a16:colId xmlns:a16="http://schemas.microsoft.com/office/drawing/2014/main" val="883291324"/>
                    </a:ext>
                  </a:extLst>
                </a:gridCol>
                <a:gridCol w="2221985">
                  <a:extLst>
                    <a:ext uri="{9D8B030D-6E8A-4147-A177-3AD203B41FA5}">
                      <a16:colId xmlns:a16="http://schemas.microsoft.com/office/drawing/2014/main" val="355586360"/>
                    </a:ext>
                  </a:extLst>
                </a:gridCol>
                <a:gridCol w="2221985">
                  <a:extLst>
                    <a:ext uri="{9D8B030D-6E8A-4147-A177-3AD203B41FA5}">
                      <a16:colId xmlns:a16="http://schemas.microsoft.com/office/drawing/2014/main" val="3626199509"/>
                    </a:ext>
                  </a:extLst>
                </a:gridCol>
                <a:gridCol w="2221985">
                  <a:extLst>
                    <a:ext uri="{9D8B030D-6E8A-4147-A177-3AD203B41FA5}">
                      <a16:colId xmlns:a16="http://schemas.microsoft.com/office/drawing/2014/main" val="2161393824"/>
                    </a:ext>
                  </a:extLst>
                </a:gridCol>
              </a:tblGrid>
              <a:tr h="308140">
                <a:tc>
                  <a:txBody>
                    <a:bodyPr/>
                    <a:lstStyle/>
                    <a:p>
                      <a:pPr algn="l"/>
                      <a:r>
                        <a:rPr lang="en-US" sz="900" dirty="0">
                          <a:latin typeface="+mn-lt"/>
                        </a:rPr>
                        <a:t>3 YEAR SALES</a:t>
                      </a:r>
                      <a:r>
                        <a:rPr lang="en-US" sz="900" baseline="0" dirty="0">
                          <a:latin typeface="+mn-lt"/>
                        </a:rPr>
                        <a:t> SUMMARY</a:t>
                      </a:r>
                      <a:endParaRPr lang="en-US" sz="900" b="1" dirty="0">
                        <a:latin typeface="+mn-lt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>
                          <a:latin typeface="+mn-lt"/>
                        </a:rPr>
                        <a:t>YR1</a:t>
                      </a:r>
                      <a:endParaRPr lang="en-US" sz="900" b="1" dirty="0">
                        <a:latin typeface="+mn-lt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+mn-lt"/>
                        </a:rPr>
                        <a:t>YR2</a:t>
                      </a:r>
                      <a:endParaRPr lang="en-US" sz="900" b="1" dirty="0">
                        <a:latin typeface="+mn-lt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+mn-lt"/>
                        </a:rPr>
                        <a:t>YR3</a:t>
                      </a:r>
                      <a:endParaRPr lang="en-US" sz="900" b="1" dirty="0">
                        <a:latin typeface="+mn-lt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18180050"/>
                  </a:ext>
                </a:extLst>
              </a:tr>
              <a:tr h="308140"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+mn-lt"/>
                        </a:rPr>
                        <a:t>TOTAL SALES</a:t>
                      </a:r>
                      <a:endParaRPr lang="en-US" sz="900" b="0" dirty="0">
                        <a:solidFill>
                          <a:srgbClr val="002060"/>
                        </a:solidFill>
                        <a:latin typeface="+mn-lt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+mn-lt"/>
                        </a:rPr>
                        <a:t>$888,000</a:t>
                      </a:r>
                      <a:endParaRPr lang="en-US" sz="900" b="0" dirty="0">
                        <a:solidFill>
                          <a:srgbClr val="002060"/>
                        </a:solidFill>
                        <a:latin typeface="+mn-lt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+mn-lt"/>
                        </a:rPr>
                        <a:t>$1,065,600</a:t>
                      </a:r>
                      <a:endParaRPr lang="en-US" sz="900" b="0" dirty="0">
                        <a:solidFill>
                          <a:srgbClr val="002060"/>
                        </a:solidFill>
                        <a:latin typeface="+mn-lt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+mn-lt"/>
                        </a:rPr>
                        <a:t>$1,278,720</a:t>
                      </a:r>
                      <a:endParaRPr lang="en-US" sz="900" b="0" dirty="0">
                        <a:solidFill>
                          <a:srgbClr val="002060"/>
                        </a:solidFill>
                        <a:latin typeface="+mn-lt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1004110"/>
                  </a:ext>
                </a:extLst>
              </a:tr>
              <a:tr h="3081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>
                          <a:latin typeface="+mn-lt"/>
                        </a:rPr>
                        <a:t>TOTAL</a:t>
                      </a:r>
                      <a:r>
                        <a:rPr lang="en-US" sz="900" baseline="0" dirty="0">
                          <a:latin typeface="+mn-lt"/>
                        </a:rPr>
                        <a:t> COGS</a:t>
                      </a:r>
                      <a:endParaRPr lang="en-US" sz="900" b="0" dirty="0">
                        <a:solidFill>
                          <a:srgbClr val="002060"/>
                        </a:solidFill>
                        <a:latin typeface="+mn-lt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>
                      <a:noFill/>
                    </a:lnT>
                    <a:lnB w="50800" cmpd="dbl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>
                          <a:latin typeface="+mn-lt"/>
                        </a:rPr>
                        <a:t>$634,824</a:t>
                      </a:r>
                      <a:endParaRPr lang="en-US" sz="900" b="0" dirty="0">
                        <a:solidFill>
                          <a:srgbClr val="002060"/>
                        </a:solidFill>
                        <a:latin typeface="+mn-lt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50800" cmpd="dbl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+mn-lt"/>
                        </a:rPr>
                        <a:t>$666,565</a:t>
                      </a:r>
                      <a:endParaRPr lang="en-US" sz="900" b="0" dirty="0">
                        <a:solidFill>
                          <a:srgbClr val="002060"/>
                        </a:solidFill>
                        <a:latin typeface="+mn-lt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50800" cmpd="dbl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+mn-lt"/>
                        </a:rPr>
                        <a:t>$699,893</a:t>
                      </a:r>
                      <a:endParaRPr lang="en-US" sz="900" b="0" dirty="0">
                        <a:solidFill>
                          <a:srgbClr val="002060"/>
                        </a:solidFill>
                        <a:latin typeface="+mn-lt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 w="50800" cmpd="dbl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73755630"/>
                  </a:ext>
                </a:extLst>
              </a:tr>
              <a:tr h="308140"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+mn-lt"/>
                        </a:rPr>
                        <a:t>NET PROFIT</a:t>
                      </a:r>
                      <a:endParaRPr lang="en-US" sz="900" b="1" dirty="0">
                        <a:solidFill>
                          <a:schemeClr val="bg1"/>
                        </a:solidFill>
                        <a:latin typeface="+mn-lt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50800" cmpd="dbl">
                      <a:noFill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+mn-lt"/>
                        </a:rPr>
                        <a:t>$253,176</a:t>
                      </a:r>
                      <a:endParaRPr lang="en-US" sz="900" b="1" dirty="0">
                        <a:solidFill>
                          <a:schemeClr val="bg1"/>
                        </a:solidFill>
                        <a:latin typeface="+mn-lt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50800" cmpd="dbl">
                      <a:noFill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+mn-lt"/>
                        </a:rPr>
                        <a:t>$549,600</a:t>
                      </a:r>
                      <a:endParaRPr lang="en-US" sz="900" b="1" dirty="0">
                        <a:solidFill>
                          <a:schemeClr val="bg1"/>
                        </a:solidFill>
                        <a:latin typeface="+mn-lt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50800" cmpd="dbl">
                      <a:noFill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+mn-lt"/>
                        </a:rPr>
                        <a:t>$578.827</a:t>
                      </a:r>
                      <a:endParaRPr lang="en-US" sz="900" b="1" dirty="0">
                        <a:solidFill>
                          <a:schemeClr val="bg1"/>
                        </a:solidFill>
                        <a:latin typeface="+mn-lt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50800" cmpd="dbl">
                      <a:noFill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6589567"/>
                  </a:ext>
                </a:extLst>
              </a:tr>
            </a:tbl>
          </a:graphicData>
        </a:graphic>
      </p:graphicFrame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4182E4A0-9B67-4B11-8530-068600B960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/>
          <p:nvPr/>
        </p:nvGraphicFramePr>
        <p:xfrm>
          <a:off x="630000" y="4186214"/>
          <a:ext cx="10907924" cy="23260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E51A39FF-A6FF-4455-913B-AE779B9EA54C}"/>
              </a:ext>
            </a:extLst>
          </p:cNvPr>
          <p:cNvSpPr txBox="1"/>
          <p:nvPr/>
        </p:nvSpPr>
        <p:spPr>
          <a:xfrm>
            <a:off x="630000" y="3858184"/>
            <a:ext cx="2007473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2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Annual Sales &amp; Gross Profit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7EBEC39-0998-4751-B9F6-F41BF875AF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94" y="2286668"/>
            <a:ext cx="11980244" cy="4934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258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02F36-77A3-4264-80FB-1B66048F9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C26670-06A7-4B86-ACE2-7FD82EDEFE2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BCF575-FE6D-4FF3-BCC0-A6FAEDFBE7D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noProof="0" smtClean="0"/>
              <a:pPr/>
              <a:t>9</a:t>
            </a:fld>
            <a:endParaRPr lang="en-US" noProof="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CE1184A-A354-4357-9634-989E4F55C2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753" y="269508"/>
            <a:ext cx="9017023" cy="3723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6871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S Healthcare Pitch">
      <a:dk1>
        <a:sysClr val="windowText" lastClr="000000"/>
      </a:dk1>
      <a:lt1>
        <a:sysClr val="window" lastClr="FFFFFF"/>
      </a:lt1>
      <a:dk2>
        <a:srgbClr val="00292E"/>
      </a:dk2>
      <a:lt2>
        <a:srgbClr val="64B2C1"/>
      </a:lt2>
      <a:accent1>
        <a:srgbClr val="F0CDA1"/>
      </a:accent1>
      <a:accent2>
        <a:srgbClr val="107082"/>
      </a:accent2>
      <a:accent3>
        <a:srgbClr val="054854"/>
      </a:accent3>
      <a:accent4>
        <a:srgbClr val="00AEEF"/>
      </a:accent4>
      <a:accent5>
        <a:srgbClr val="F99927"/>
      </a:accent5>
      <a:accent6>
        <a:srgbClr val="EC7216"/>
      </a:accent6>
      <a:hlink>
        <a:srgbClr val="000000"/>
      </a:hlink>
      <a:folHlink>
        <a:srgbClr val="000000"/>
      </a:folHlink>
    </a:clrScheme>
    <a:fontScheme name="MS Healthcare Pitch">
      <a:majorFont>
        <a:latin typeface="Gill Sans MT"/>
        <a:ea typeface=""/>
        <a:cs typeface=""/>
      </a:majorFont>
      <a:minorFont>
        <a:latin typeface="Arial 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>
          <a:gsLst>
            <a:gs pos="0">
              <a:schemeClr val="tx2"/>
            </a:gs>
            <a:gs pos="100000">
              <a:schemeClr val="accent2"/>
            </a:gs>
          </a:gsLst>
          <a:lin ang="14400000" scaled="0"/>
        </a:gra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SMB Healthcare Pitch Deck SB_v3" id="{F20654C3-30CB-4A23-AE37-CA3918CCFD51}" vid="{71C4247B-9648-406B-9B0E-E7124027980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33BAED8-F9E7-4D41-86E9-333473F909F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F4BDB64-2AF8-42D4-96C8-B6B6F098993C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0C66BDC7-24D2-4343-8D41-18F9C23F860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Healthcare office pitch deck</Template>
  <TotalTime>185</TotalTime>
  <Words>542</Words>
  <Application>Microsoft Office PowerPoint</Application>
  <PresentationFormat>Widescreen</PresentationFormat>
  <Paragraphs>104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Arial</vt:lpstr>
      <vt:lpstr>Arial </vt:lpstr>
      <vt:lpstr>Calibri</vt:lpstr>
      <vt:lpstr>Courier New</vt:lpstr>
      <vt:lpstr>Gill Sans MT</vt:lpstr>
      <vt:lpstr>Roboto</vt:lpstr>
      <vt:lpstr>Office Theme</vt:lpstr>
      <vt:lpstr>Time series forecasting different methods</vt:lpstr>
      <vt:lpstr>Time series forecasting</vt:lpstr>
      <vt:lpstr>Let’s look different methods TSF</vt:lpstr>
      <vt:lpstr>Auto regression</vt:lpstr>
      <vt:lpstr>How it works</vt:lpstr>
      <vt:lpstr>moving average model </vt:lpstr>
      <vt:lpstr>REVENUE MODEL</vt:lpstr>
      <vt:lpstr>ARMA</vt:lpstr>
      <vt:lpstr>PowerPoint Presentation</vt:lpstr>
      <vt:lpstr>ARIMA  </vt:lpstr>
      <vt:lpstr>THE TEAM</vt:lpstr>
      <vt:lpstr>Next presentation on weather prediction using time series forecasting(SARIMA)  useful links   https://colab.research.google.com/drive/1kIXLwsXHIdL3dHXwpXCqiaiBqpFyCVMl?usp=sharing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 series forecasting different methods</dc:title>
  <dc:creator>Hamza .</dc:creator>
  <cp:lastModifiedBy>Hamza .</cp:lastModifiedBy>
  <cp:revision>26</cp:revision>
  <dcterms:created xsi:type="dcterms:W3CDTF">2023-07-15T15:08:08Z</dcterms:created>
  <dcterms:modified xsi:type="dcterms:W3CDTF">2023-07-20T04:56:08Z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