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6_210DECD4.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sldIdLst>
    <p:sldId id="256" r:id="rId5"/>
    <p:sldId id="278" r:id="rId6"/>
    <p:sldId id="258" r:id="rId7"/>
    <p:sldId id="277" r:id="rId8"/>
    <p:sldId id="261" r:id="rId9"/>
    <p:sldId id="260" r:id="rId10"/>
    <p:sldId id="262" r:id="rId11"/>
    <p:sldId id="270" r:id="rId12"/>
    <p:sldId id="271" r:id="rId13"/>
    <p:sldId id="279" r:id="rId14"/>
    <p:sldId id="273"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092EEDFE-EC8A-8A87-B9BC-0EFF5E080BB9}" name="Hamza ." initials="H." userId="b45a66802ebb4001"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3216" autoAdjust="0"/>
  </p:normalViewPr>
  <p:slideViewPr>
    <p:cSldViewPr snapToGrid="0">
      <p:cViewPr>
        <p:scale>
          <a:sx n="75" d="100"/>
          <a:sy n="75" d="100"/>
        </p:scale>
        <p:origin x="208" y="368"/>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modernComment_106_210DECD4.xml><?xml version="1.0" encoding="utf-8"?>
<p188:cmLst xmlns:a="http://schemas.openxmlformats.org/drawingml/2006/main" xmlns:r="http://schemas.openxmlformats.org/officeDocument/2006/relationships" xmlns:p188="http://schemas.microsoft.com/office/powerpoint/2018/8/main">
  <p188:cm id="{94900F9D-A6CF-41AC-BFB4-6E530B9480FA}" authorId="{092EEDFE-EC8A-8A87-B9BC-0EFF5E080BB9}" created="2023-11-05T03:53:02.521">
    <pc:sldMkLst xmlns:pc="http://schemas.microsoft.com/office/powerpoint/2013/main/command">
      <pc:docMk/>
      <pc:sldMk cId="554560724" sldId="262"/>
    </pc:sldMkLst>
    <p188:txBody>
      <a:bodyPr/>
      <a:lstStyle/>
      <a:p>
        <a:r>
          <a:rPr lang="en-IN"/>
          <a:t>important </a:t>
        </a:r>
      </a:p>
    </p188:txBody>
  </p188:cm>
</p188:cmLst>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5" csCatId="accent1" phldr="1"/>
      <dgm:spPr/>
      <dgm:t>
        <a:bodyPr/>
        <a:lstStyle/>
        <a:p>
          <a:endParaRPr lang="en-US"/>
        </a:p>
      </dgm:t>
    </dgm:pt>
    <dgm:pt modelId="{CEA68BC1-0214-475A-AAEB-F2C106BEDF3D}">
      <dgm:prSet/>
      <dgm:spPr/>
      <dgm:t>
        <a:bodyPr/>
        <a:lstStyle/>
        <a:p>
          <a:pPr algn="l"/>
          <a:r>
            <a:rPr lang="en-US" dirty="0">
              <a:solidFill>
                <a:schemeClr val="tx2"/>
              </a:solidFill>
              <a:latin typeface="+mj-lt"/>
              <a:ea typeface="Calibri" charset="0"/>
              <a:cs typeface="Calibri" charset="0"/>
            </a:rPr>
            <a:t>Planning</a:t>
          </a:r>
          <a:endParaRPr lang="en-US" dirty="0">
            <a:solidFill>
              <a:schemeClr val="tx2"/>
            </a:solidFill>
            <a:latin typeface="+mj-lt"/>
          </a:endParaRPr>
        </a:p>
      </dgm:t>
    </dgm:pt>
    <dgm:pt modelId="{D39F5498-D166-4D4F-959E-220D13F281F2}" type="parTrans" cxnId="{4A7F6715-186E-49A7-B901-131CC9610C6D}">
      <dgm:prSet/>
      <dgm:spPr/>
      <dgm:t>
        <a:bodyPr/>
        <a:lstStyle/>
        <a:p>
          <a:endParaRPr lang="en-US">
            <a:latin typeface="+mn-lt"/>
          </a:endParaRPr>
        </a:p>
      </dgm:t>
    </dgm:pt>
    <dgm:pt modelId="{D52D63DB-7300-43C9-9B4D-DCAB119753ED}" type="sibTrans" cxnId="{4A7F6715-186E-49A7-B901-131CC9610C6D}">
      <dgm:prSet/>
      <dgm:spPr/>
      <dgm:t>
        <a:bodyPr/>
        <a:lstStyle/>
        <a:p>
          <a:endParaRPr lang="en-US">
            <a:latin typeface="+mn-lt"/>
          </a:endParaRPr>
        </a:p>
      </dgm:t>
    </dgm:pt>
    <dgm:pt modelId="{6E78410F-604C-43A6-A991-1F6A0685C76E}">
      <dgm:prSet custT="1"/>
      <dgm:spPr/>
      <dgm:t>
        <a:bodyPr lIns="182880" tIns="182880" rIns="182880" bIns="182880"/>
        <a:lstStyle/>
        <a:p>
          <a:pPr marL="0">
            <a:buNone/>
          </a:pPr>
          <a:r>
            <a:rPr lang="en-US" sz="1600" dirty="0">
              <a:solidFill>
                <a:schemeClr val="tx1">
                  <a:lumMod val="75000"/>
                  <a:lumOff val="25000"/>
                </a:schemeClr>
              </a:solidFill>
              <a:latin typeface="+mn-lt"/>
            </a:rPr>
            <a:t>Synergize scalable e-commerce</a:t>
          </a:r>
          <a:endParaRPr lang="en-US" sz="1600" dirty="0">
            <a:solidFill>
              <a:schemeClr val="tx1">
                <a:lumMod val="75000"/>
                <a:lumOff val="25000"/>
              </a:schemeClr>
            </a:solidFill>
            <a:latin typeface="+mn-lt"/>
            <a:ea typeface="Calibri" charset="0"/>
            <a:cs typeface="Calibri" charset="0"/>
          </a:endParaRPr>
        </a:p>
      </dgm:t>
    </dgm:pt>
    <dgm:pt modelId="{B87758DC-95B9-415D-8FA2-3A592F03EEB6}" type="parTrans" cxnId="{E6E94786-140A-4645-ACBD-B11A56308E02}">
      <dgm:prSet/>
      <dgm:spPr/>
      <dgm:t>
        <a:bodyPr/>
        <a:lstStyle/>
        <a:p>
          <a:endParaRPr lang="en-US">
            <a:latin typeface="+mn-lt"/>
          </a:endParaRPr>
        </a:p>
      </dgm:t>
    </dgm:pt>
    <dgm:pt modelId="{81ADE71D-3BBC-45B9-8FE7-89C53F21FB8E}" type="sibTrans" cxnId="{E6E94786-140A-4645-ACBD-B11A56308E02}">
      <dgm:prSet/>
      <dgm:spPr/>
      <dgm:t>
        <a:bodyPr/>
        <a:lstStyle/>
        <a:p>
          <a:endParaRPr lang="en-US">
            <a:latin typeface="+mn-lt"/>
          </a:endParaRPr>
        </a:p>
      </dgm:t>
    </dgm:pt>
    <dgm:pt modelId="{57B30C7E-2C98-474C-972A-4A9F013596F6}">
      <dgm:prSet/>
      <dgm:spPr/>
      <dgm:t>
        <a:bodyPr/>
        <a:lstStyle/>
        <a:p>
          <a:pPr algn="l"/>
          <a:r>
            <a:rPr lang="en-US" dirty="0">
              <a:solidFill>
                <a:schemeClr val="tx2"/>
              </a:solidFill>
              <a:latin typeface="+mj-lt"/>
              <a:ea typeface="Calibri" charset="0"/>
              <a:cs typeface="Calibri" charset="0"/>
            </a:rPr>
            <a:t>Marketing</a:t>
          </a:r>
        </a:p>
      </dgm:t>
    </dgm:pt>
    <dgm:pt modelId="{3C56CB1B-7905-41E8-90E6-A55A14BA7821}" type="parTrans" cxnId="{13126A2F-129D-4762-93CF-9798949EB589}">
      <dgm:prSet/>
      <dgm:spPr/>
      <dgm:t>
        <a:bodyPr/>
        <a:lstStyle/>
        <a:p>
          <a:endParaRPr lang="en-US">
            <a:latin typeface="+mn-lt"/>
          </a:endParaRPr>
        </a:p>
      </dgm:t>
    </dgm:pt>
    <dgm:pt modelId="{7F14057D-1A20-4F64-A110-C77AC5F00602}" type="sibTrans" cxnId="{13126A2F-129D-4762-93CF-9798949EB589}">
      <dgm:prSet/>
      <dgm:spPr/>
      <dgm:t>
        <a:bodyPr/>
        <a:lstStyle/>
        <a:p>
          <a:endParaRPr lang="en-US">
            <a:latin typeface="+mn-lt"/>
          </a:endParaRPr>
        </a:p>
      </dgm:t>
    </dgm:pt>
    <dgm:pt modelId="{B45FF3C1-5A75-4E4C-B2B6-84B0FAC421C2}">
      <dgm:prSet custT="1"/>
      <dgm:spPr/>
      <dgm:t>
        <a:bodyPr lIns="182880" tIns="182880" rIns="182880" bIns="182880"/>
        <a:lstStyle/>
        <a:p>
          <a:pPr marL="0">
            <a:buNone/>
          </a:pPr>
          <a:r>
            <a:rPr lang="en-US" sz="1600" dirty="0">
              <a:solidFill>
                <a:schemeClr val="tx1">
                  <a:lumMod val="75000"/>
                  <a:lumOff val="25000"/>
                </a:schemeClr>
              </a:solidFill>
              <a:latin typeface="+mn-lt"/>
            </a:rPr>
            <a:t>Disseminate standardized metrics</a:t>
          </a:r>
          <a:endParaRPr lang="en-US" sz="1600" dirty="0">
            <a:solidFill>
              <a:schemeClr val="tx1">
                <a:lumMod val="75000"/>
                <a:lumOff val="25000"/>
              </a:schemeClr>
            </a:solidFill>
            <a:latin typeface="+mn-lt"/>
            <a:ea typeface="Calibri" charset="0"/>
            <a:cs typeface="Calibri" charset="0"/>
          </a:endParaRPr>
        </a:p>
      </dgm:t>
    </dgm:pt>
    <dgm:pt modelId="{34A81C80-FF70-48EA-B442-BDB1EF403754}" type="parTrans" cxnId="{D6AF6FC0-4B56-4246-AC09-69D41F1CFC6B}">
      <dgm:prSet/>
      <dgm:spPr/>
      <dgm:t>
        <a:bodyPr/>
        <a:lstStyle/>
        <a:p>
          <a:endParaRPr lang="en-US">
            <a:latin typeface="+mn-lt"/>
          </a:endParaRPr>
        </a:p>
      </dgm:t>
    </dgm:pt>
    <dgm:pt modelId="{5B9815BA-8A8F-4251-B182-AD39A4FE26DD}" type="sibTrans" cxnId="{D6AF6FC0-4B56-4246-AC09-69D41F1CFC6B}">
      <dgm:prSet/>
      <dgm:spPr/>
      <dgm:t>
        <a:bodyPr/>
        <a:lstStyle/>
        <a:p>
          <a:endParaRPr lang="en-US">
            <a:latin typeface="+mn-lt"/>
          </a:endParaRPr>
        </a:p>
      </dgm:t>
    </dgm:pt>
    <dgm:pt modelId="{0A954AA6-C6B0-4271-8792-CCCE30CE7D69}">
      <dgm:prSet/>
      <dgm:spPr/>
      <dgm:t>
        <a:bodyPr/>
        <a:lstStyle/>
        <a:p>
          <a:pPr algn="l"/>
          <a:r>
            <a:rPr lang="en-US" dirty="0">
              <a:solidFill>
                <a:schemeClr val="tx2"/>
              </a:solidFill>
              <a:latin typeface="+mj-lt"/>
              <a:ea typeface="Calibri" charset="0"/>
              <a:cs typeface="Calibri" charset="0"/>
            </a:rPr>
            <a:t>Design</a:t>
          </a:r>
        </a:p>
      </dgm:t>
    </dgm:pt>
    <dgm:pt modelId="{81CA91A9-12C9-4000-A833-6528B617CCA1}" type="parTrans" cxnId="{61DE8435-87FC-4ED8-A1D9-A0E36224C192}">
      <dgm:prSet/>
      <dgm:spPr/>
      <dgm:t>
        <a:bodyPr/>
        <a:lstStyle/>
        <a:p>
          <a:endParaRPr lang="en-US">
            <a:latin typeface="+mn-lt"/>
          </a:endParaRPr>
        </a:p>
      </dgm:t>
    </dgm:pt>
    <dgm:pt modelId="{7635DF39-FFCE-4F67-A43A-C3F7B847830D}" type="sibTrans" cxnId="{61DE8435-87FC-4ED8-A1D9-A0E36224C192}">
      <dgm:prSet/>
      <dgm:spPr/>
      <dgm:t>
        <a:bodyPr/>
        <a:lstStyle/>
        <a:p>
          <a:endParaRPr lang="en-US">
            <a:latin typeface="+mn-lt"/>
          </a:endParaRPr>
        </a:p>
      </dgm:t>
    </dgm:pt>
    <dgm:pt modelId="{838BD54C-88AD-40D7-AF5F-AB65EB0898A5}">
      <dgm:prSet custT="1"/>
      <dgm:spPr/>
      <dgm:t>
        <a:bodyPr lIns="182880" tIns="182880" rIns="182880" bIns="182880"/>
        <a:lstStyle/>
        <a:p>
          <a:pPr marL="0">
            <a:buNone/>
          </a:pPr>
          <a:r>
            <a:rPr lang="en-US" sz="1600" dirty="0">
              <a:solidFill>
                <a:schemeClr val="tx1">
                  <a:lumMod val="75000"/>
                  <a:lumOff val="25000"/>
                </a:schemeClr>
              </a:solidFill>
              <a:latin typeface="+mn-lt"/>
            </a:rPr>
            <a:t>Coordinate                        e-business applications</a:t>
          </a:r>
          <a:endParaRPr lang="en-US" sz="1600" dirty="0">
            <a:solidFill>
              <a:schemeClr val="tx1">
                <a:lumMod val="75000"/>
                <a:lumOff val="25000"/>
              </a:schemeClr>
            </a:solidFill>
            <a:latin typeface="+mn-lt"/>
            <a:ea typeface="Calibri" charset="0"/>
            <a:cs typeface="Calibri" charset="0"/>
          </a:endParaRPr>
        </a:p>
      </dgm:t>
    </dgm:pt>
    <dgm:pt modelId="{FD106F30-FED7-4A4D-9063-A51FC1861B8D}" type="parTrans" cxnId="{122438FB-0EB1-4DC7-B97A-C5EDE3236321}">
      <dgm:prSet/>
      <dgm:spPr/>
      <dgm:t>
        <a:bodyPr/>
        <a:lstStyle/>
        <a:p>
          <a:endParaRPr lang="en-US">
            <a:latin typeface="+mn-lt"/>
          </a:endParaRPr>
        </a:p>
      </dgm:t>
    </dgm:pt>
    <dgm:pt modelId="{C5AC6457-3C00-4583-9061-8DA5017D63FF}" type="sibTrans" cxnId="{122438FB-0EB1-4DC7-B97A-C5EDE3236321}">
      <dgm:prSet/>
      <dgm:spPr/>
      <dgm:t>
        <a:bodyPr/>
        <a:lstStyle/>
        <a:p>
          <a:endParaRPr lang="en-US">
            <a:latin typeface="+mn-lt"/>
          </a:endParaRPr>
        </a:p>
      </dgm:t>
    </dgm:pt>
    <dgm:pt modelId="{1E1BD5C7-7E98-4E9C-980A-6231C710F86D}">
      <dgm:prSet/>
      <dgm:spPr/>
      <dgm:t>
        <a:bodyPr/>
        <a:lstStyle/>
        <a:p>
          <a:pPr algn="l"/>
          <a:r>
            <a:rPr lang="en-US" dirty="0">
              <a:solidFill>
                <a:schemeClr val="tx2"/>
              </a:solidFill>
              <a:latin typeface="+mj-lt"/>
              <a:ea typeface="Calibri" charset="0"/>
              <a:cs typeface="Calibri" charset="0"/>
            </a:rPr>
            <a:t>Strategy</a:t>
          </a:r>
        </a:p>
      </dgm:t>
    </dgm:pt>
    <dgm:pt modelId="{63D0BD99-D324-4743-A063-0F16264E6A03}" type="parTrans" cxnId="{F291143C-5080-4FD6-BEEA-B126FBAFEC70}">
      <dgm:prSet/>
      <dgm:spPr/>
      <dgm:t>
        <a:bodyPr/>
        <a:lstStyle/>
        <a:p>
          <a:endParaRPr lang="en-US">
            <a:latin typeface="+mn-lt"/>
          </a:endParaRPr>
        </a:p>
      </dgm:t>
    </dgm:pt>
    <dgm:pt modelId="{BDC49242-DD3A-494A-A4AF-E750AD6D3DAB}" type="sibTrans" cxnId="{F291143C-5080-4FD6-BEEA-B126FBAFEC70}">
      <dgm:prSet/>
      <dgm:spPr/>
      <dgm:t>
        <a:bodyPr/>
        <a:lstStyle/>
        <a:p>
          <a:endParaRPr lang="en-US">
            <a:latin typeface="+mn-lt"/>
          </a:endParaRPr>
        </a:p>
      </dgm:t>
    </dgm:pt>
    <dgm:pt modelId="{A0B60079-4AAF-49AC-8F08-8A2DFAEE29DB}">
      <dgm:prSet custT="1"/>
      <dgm:spPr/>
      <dgm:t>
        <a:bodyPr lIns="182880" tIns="182880" rIns="182880" bIns="182880"/>
        <a:lstStyle/>
        <a:p>
          <a:pPr marL="0">
            <a:buNone/>
          </a:pPr>
          <a:r>
            <a:rPr lang="en-US" sz="1600" dirty="0">
              <a:solidFill>
                <a:schemeClr val="tx1">
                  <a:lumMod val="75000"/>
                  <a:lumOff val="25000"/>
                </a:schemeClr>
              </a:solidFill>
              <a:latin typeface="+mn-lt"/>
            </a:rPr>
            <a:t>Foster holistically superior methodologies</a:t>
          </a:r>
          <a:endParaRPr lang="en-US" sz="1600" dirty="0">
            <a:solidFill>
              <a:schemeClr val="tx1">
                <a:lumMod val="75000"/>
                <a:lumOff val="25000"/>
              </a:schemeClr>
            </a:solidFill>
            <a:latin typeface="+mn-lt"/>
            <a:ea typeface="Calibri" charset="0"/>
            <a:cs typeface="Calibri" charset="0"/>
          </a:endParaRPr>
        </a:p>
      </dgm:t>
    </dgm:pt>
    <dgm:pt modelId="{94E190C2-DE76-4E92-9B8B-12C8AC85398D}" type="parTrans" cxnId="{DA65D739-98AB-49B5-B28F-78D06B43157F}">
      <dgm:prSet/>
      <dgm:spPr/>
      <dgm:t>
        <a:bodyPr/>
        <a:lstStyle/>
        <a:p>
          <a:endParaRPr lang="en-US">
            <a:latin typeface="+mn-lt"/>
          </a:endParaRPr>
        </a:p>
      </dgm:t>
    </dgm:pt>
    <dgm:pt modelId="{B3783AFC-A7BD-4A0E-8A53-49FBB33EB50F}" type="sibTrans" cxnId="{DA65D739-98AB-49B5-B28F-78D06B43157F}">
      <dgm:prSet/>
      <dgm:spPr/>
      <dgm:t>
        <a:bodyPr/>
        <a:lstStyle/>
        <a:p>
          <a:endParaRPr lang="en-US">
            <a:latin typeface="+mn-lt"/>
          </a:endParaRPr>
        </a:p>
      </dgm:t>
    </dgm:pt>
    <dgm:pt modelId="{13416990-6629-4AE4-B0B2-7DE8418884DB}">
      <dgm:prSet/>
      <dgm:spPr/>
      <dgm:t>
        <a:bodyPr/>
        <a:lstStyle/>
        <a:p>
          <a:pPr algn="l"/>
          <a:r>
            <a:rPr lang="en-US" dirty="0">
              <a:solidFill>
                <a:schemeClr val="tx2"/>
              </a:solidFill>
              <a:latin typeface="+mj-lt"/>
              <a:ea typeface="Calibri" charset="0"/>
              <a:cs typeface="Calibri" charset="0"/>
            </a:rPr>
            <a:t>Launch</a:t>
          </a:r>
        </a:p>
      </dgm:t>
    </dgm:pt>
    <dgm:pt modelId="{180D8207-97DB-48B4-AFB6-E1571502D51D}" type="parTrans" cxnId="{88C7DEFE-ACEF-4A9F-B154-781CBBFCBE18}">
      <dgm:prSet/>
      <dgm:spPr/>
      <dgm:t>
        <a:bodyPr/>
        <a:lstStyle/>
        <a:p>
          <a:endParaRPr lang="en-US">
            <a:latin typeface="+mn-lt"/>
          </a:endParaRPr>
        </a:p>
      </dgm:t>
    </dgm:pt>
    <dgm:pt modelId="{355D6E8A-518E-4B49-955A-8C7CE0CBDA24}" type="sibTrans" cxnId="{88C7DEFE-ACEF-4A9F-B154-781CBBFCBE18}">
      <dgm:prSet/>
      <dgm:spPr/>
      <dgm:t>
        <a:bodyPr/>
        <a:lstStyle/>
        <a:p>
          <a:endParaRPr lang="en-US">
            <a:latin typeface="+mn-lt"/>
          </a:endParaRPr>
        </a:p>
      </dgm:t>
    </dgm:pt>
    <dgm:pt modelId="{8FE81FEC-2664-411F-AEB3-065F29F52751}">
      <dgm:prSet custT="1"/>
      <dgm:spPr/>
      <dgm:t>
        <a:bodyPr lIns="182880" tIns="182880" rIns="182880" bIns="182880"/>
        <a:lstStyle/>
        <a:p>
          <a:pPr marL="0">
            <a:buNone/>
          </a:pPr>
          <a:r>
            <a:rPr lang="en-US" sz="1600" dirty="0">
              <a:solidFill>
                <a:schemeClr val="tx1">
                  <a:lumMod val="75000"/>
                  <a:lumOff val="25000"/>
                </a:schemeClr>
              </a:solidFill>
              <a:latin typeface="+mn-lt"/>
            </a:rPr>
            <a:t>Deploy strategic networks with compelling                  e-business needs</a:t>
          </a:r>
          <a:endParaRPr lang="en-US" sz="1600" dirty="0">
            <a:solidFill>
              <a:schemeClr val="tx1">
                <a:lumMod val="75000"/>
                <a:lumOff val="25000"/>
              </a:schemeClr>
            </a:solidFill>
            <a:latin typeface="+mn-lt"/>
            <a:ea typeface="Calibri" charset="0"/>
            <a:cs typeface="Calibri" charset="0"/>
          </a:endParaRP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77B29B-D910-4EFE-8C3E-6ED9374D0A0A}" type="doc">
      <dgm:prSet loTypeId="urn:microsoft.com/office/officeart/2016/7/layout/BasicTimeline" loCatId="other" qsTypeId="urn:microsoft.com/office/officeart/2005/8/quickstyle/simple1" qsCatId="simple" csTypeId="urn:microsoft.com/office/officeart/2005/8/colors/accent3_2" csCatId="accent3" phldr="1"/>
      <dgm:spPr/>
      <dgm:t>
        <a:bodyPr/>
        <a:lstStyle/>
        <a:p>
          <a:endParaRPr lang="en-US"/>
        </a:p>
      </dgm:t>
    </dgm:pt>
    <dgm:pt modelId="{6DEFC8AA-A33F-48F8-9C25-E9B2128D92CD}">
      <dgm:prSet phldrT="[Text]" phldr="0" custT="1"/>
      <dgm:spPr/>
      <dgm:t>
        <a:bodyPr/>
        <a:lstStyle/>
        <a:p>
          <a:pPr algn="ctr">
            <a:defRPr b="1"/>
          </a:pPr>
          <a:r>
            <a:rPr lang="en-US" sz="2000" b="0" spc="50" baseline="0" dirty="0">
              <a:solidFill>
                <a:schemeClr val="accent3"/>
              </a:solidFill>
              <a:latin typeface="+mj-lt"/>
            </a:rPr>
            <a:t>Sept 20XX</a:t>
          </a:r>
        </a:p>
      </dgm:t>
    </dgm:pt>
    <dgm:pt modelId="{4FC1DB39-D67C-4219-80AD-A97F169B043F}" type="parTrans" cxnId="{0CF457AA-7E08-43AA-B4EA-CB4BC915031D}">
      <dgm:prSet/>
      <dgm:spPr/>
      <dgm:t>
        <a:bodyPr/>
        <a:lstStyle/>
        <a:p>
          <a:pPr algn="ctr"/>
          <a:endParaRPr lang="en-US"/>
        </a:p>
      </dgm:t>
    </dgm:pt>
    <dgm:pt modelId="{F8E8046A-2F16-4D2A-B74B-D3F0F194FE09}" type="sibTrans" cxnId="{0CF457AA-7E08-43AA-B4EA-CB4BC915031D}">
      <dgm:prSet/>
      <dgm:spPr/>
      <dgm:t>
        <a:bodyPr/>
        <a:lstStyle/>
        <a:p>
          <a:pPr algn="ctr"/>
          <a:endParaRPr lang="en-US"/>
        </a:p>
      </dgm:t>
    </dgm:pt>
    <dgm:pt modelId="{02DA89E2-C257-4D34-85AB-C9732260ABFD}">
      <dgm:prSet phldrT="[Text]"/>
      <dgm:spPr/>
      <dgm:t>
        <a:bodyPr/>
        <a:lstStyle/>
        <a:p>
          <a:pPr algn="ctr"/>
          <a:r>
            <a:rPr lang="en-US" b="0" dirty="0">
              <a:solidFill>
                <a:schemeClr val="tx1">
                  <a:lumMod val="75000"/>
                  <a:lumOff val="25000"/>
                </a:schemeClr>
              </a:solidFill>
              <a:latin typeface="+mn-lt"/>
            </a:rPr>
            <a:t>Synergize scalable e-commerce</a:t>
          </a:r>
          <a:endParaRPr lang="en-US" dirty="0">
            <a:solidFill>
              <a:schemeClr val="tx1">
                <a:lumMod val="75000"/>
                <a:lumOff val="25000"/>
              </a:schemeClr>
            </a:solidFill>
            <a:latin typeface="+mn-lt"/>
          </a:endParaRPr>
        </a:p>
      </dgm:t>
    </dgm:pt>
    <dgm:pt modelId="{96729367-96CC-4DF6-971A-47877F4EF6D3}" type="parTrans" cxnId="{EC023D72-357E-4D03-91A5-B6E6245BD9BE}">
      <dgm:prSet/>
      <dgm:spPr/>
      <dgm:t>
        <a:bodyPr/>
        <a:lstStyle/>
        <a:p>
          <a:pPr algn="ctr"/>
          <a:endParaRPr lang="en-US"/>
        </a:p>
      </dgm:t>
    </dgm:pt>
    <dgm:pt modelId="{693C94AC-90AC-4B6B-8CFD-AA0505DB8FF5}" type="sibTrans" cxnId="{EC023D72-357E-4D03-91A5-B6E6245BD9BE}">
      <dgm:prSet/>
      <dgm:spPr/>
      <dgm:t>
        <a:bodyPr/>
        <a:lstStyle/>
        <a:p>
          <a:pPr algn="ctr"/>
          <a:endParaRPr lang="en-US"/>
        </a:p>
      </dgm:t>
    </dgm:pt>
    <dgm:pt modelId="{1752C35D-091D-42C9-97A4-7263EAD0C8DF}">
      <dgm:prSet phldrT="[Text]" phldr="0" custT="1"/>
      <dgm:spPr/>
      <dgm:t>
        <a:bodyPr/>
        <a:lstStyle/>
        <a:p>
          <a:pPr algn="ctr">
            <a:defRPr b="1"/>
          </a:pPr>
          <a:r>
            <a:rPr lang="en-US" sz="2000" b="0" dirty="0">
              <a:solidFill>
                <a:schemeClr val="accent3"/>
              </a:solidFill>
              <a:latin typeface="+mj-lt"/>
            </a:rPr>
            <a:t>Nov </a:t>
          </a:r>
          <a:r>
            <a:rPr lang="en-US" sz="2000" b="0" spc="50" baseline="0" dirty="0">
              <a:solidFill>
                <a:schemeClr val="accent3"/>
              </a:solidFill>
              <a:latin typeface="+mj-lt"/>
            </a:rPr>
            <a:t>20XX</a:t>
          </a:r>
          <a:endParaRPr lang="en-US" sz="2000" b="0" dirty="0">
            <a:solidFill>
              <a:schemeClr val="accent3"/>
            </a:solidFill>
            <a:latin typeface="+mj-lt"/>
          </a:endParaRPr>
        </a:p>
      </dgm:t>
    </dgm:pt>
    <dgm:pt modelId="{007A489C-02EA-497A-B2E3-DE199CC6A6AF}" type="parTrans" cxnId="{36E29CFB-BEC5-4A00-BAD3-CABA88CAA79C}">
      <dgm:prSet/>
      <dgm:spPr/>
      <dgm:t>
        <a:bodyPr/>
        <a:lstStyle/>
        <a:p>
          <a:pPr algn="ctr"/>
          <a:endParaRPr lang="en-US"/>
        </a:p>
      </dgm:t>
    </dgm:pt>
    <dgm:pt modelId="{6E749565-A811-46F6-9583-60953F4A2804}" type="sibTrans" cxnId="{36E29CFB-BEC5-4A00-BAD3-CABA88CAA79C}">
      <dgm:prSet/>
      <dgm:spPr/>
      <dgm:t>
        <a:bodyPr/>
        <a:lstStyle/>
        <a:p>
          <a:pPr algn="ctr"/>
          <a:endParaRPr lang="en-US"/>
        </a:p>
      </dgm:t>
    </dgm:pt>
    <dgm:pt modelId="{A9B92956-8BD0-4360-A408-00C389D8388D}">
      <dgm:prSet phldrT="[Text]"/>
      <dgm:spPr/>
      <dgm:t>
        <a:bodyPr/>
        <a:lstStyle/>
        <a:p>
          <a:pPr algn="ctr"/>
          <a:r>
            <a:rPr lang="en-US" b="0" dirty="0">
              <a:solidFill>
                <a:schemeClr val="tx1">
                  <a:lumMod val="75000"/>
                  <a:lumOff val="25000"/>
                </a:schemeClr>
              </a:solidFill>
              <a:latin typeface="+mn-lt"/>
            </a:rPr>
            <a:t>Disseminate standardized metrics</a:t>
          </a:r>
          <a:endParaRPr lang="en-US" dirty="0">
            <a:solidFill>
              <a:schemeClr val="tx1">
                <a:lumMod val="75000"/>
                <a:lumOff val="25000"/>
              </a:schemeClr>
            </a:solidFill>
            <a:latin typeface="+mn-lt"/>
          </a:endParaRPr>
        </a:p>
      </dgm:t>
    </dgm:pt>
    <dgm:pt modelId="{E3736FF0-A3FF-4E67-819C-51D45B6CBA87}" type="parTrans" cxnId="{3CE10966-6ADA-480D-BDE3-15143B24C585}">
      <dgm:prSet/>
      <dgm:spPr/>
      <dgm:t>
        <a:bodyPr/>
        <a:lstStyle/>
        <a:p>
          <a:pPr algn="ctr"/>
          <a:endParaRPr lang="en-US"/>
        </a:p>
      </dgm:t>
    </dgm:pt>
    <dgm:pt modelId="{1F3A30F7-CCCA-457A-A159-2EDA071DA81F}" type="sibTrans" cxnId="{3CE10966-6ADA-480D-BDE3-15143B24C585}">
      <dgm:prSet/>
      <dgm:spPr/>
      <dgm:t>
        <a:bodyPr/>
        <a:lstStyle/>
        <a:p>
          <a:pPr algn="ctr"/>
          <a:endParaRPr lang="en-US"/>
        </a:p>
      </dgm:t>
    </dgm:pt>
    <dgm:pt modelId="{142BFE46-22E8-4F99-8DF5-0A21AEB1B949}">
      <dgm:prSet phldrT="[Text]" phldr="0" custT="1"/>
      <dgm:spPr/>
      <dgm:t>
        <a:bodyPr/>
        <a:lstStyle/>
        <a:p>
          <a:pPr algn="ctr">
            <a:defRPr b="1"/>
          </a:pPr>
          <a:endParaRPr lang="en-US" sz="2000" b="0" dirty="0">
            <a:solidFill>
              <a:schemeClr val="accent3"/>
            </a:solidFill>
            <a:latin typeface="+mj-lt"/>
          </a:endParaRPr>
        </a:p>
      </dgm:t>
    </dgm:pt>
    <dgm:pt modelId="{D949A27D-030D-4E30-8E3A-7C8A421244C3}" type="parTrans" cxnId="{95DA92B8-3129-4385-8113-97C1B03AED1A}">
      <dgm:prSet/>
      <dgm:spPr/>
      <dgm:t>
        <a:bodyPr/>
        <a:lstStyle/>
        <a:p>
          <a:pPr algn="ctr"/>
          <a:endParaRPr lang="en-US"/>
        </a:p>
      </dgm:t>
    </dgm:pt>
    <dgm:pt modelId="{F5321377-0866-4CE1-92D6-060EB78CAD7D}" type="sibTrans" cxnId="{95DA92B8-3129-4385-8113-97C1B03AED1A}">
      <dgm:prSet/>
      <dgm:spPr/>
      <dgm:t>
        <a:bodyPr/>
        <a:lstStyle/>
        <a:p>
          <a:pPr algn="ctr"/>
          <a:endParaRPr lang="en-US"/>
        </a:p>
      </dgm:t>
    </dgm:pt>
    <dgm:pt modelId="{772CED33-5D06-41ED-899A-1C1E881574F3}">
      <dgm:prSet phldrT="[Text]"/>
      <dgm:spPr/>
      <dgm:t>
        <a:bodyPr/>
        <a:lstStyle/>
        <a:p>
          <a:pPr algn="ctr"/>
          <a:endParaRPr lang="en-US" dirty="0">
            <a:solidFill>
              <a:schemeClr val="tx1">
                <a:lumMod val="75000"/>
                <a:lumOff val="25000"/>
              </a:schemeClr>
            </a:solidFill>
            <a:latin typeface="+mn-lt"/>
          </a:endParaRPr>
        </a:p>
      </dgm:t>
      <dgm:extLst>
        <a:ext uri="{E40237B7-FDA0-4F09-8148-C483321AD2D9}">
          <dgm14:cNvPr xmlns:dgm14="http://schemas.microsoft.com/office/drawing/2010/diagram" id="0" name="" descr="timeline&#10;"/>
        </a:ext>
      </dgm:extLst>
    </dgm:pt>
    <dgm:pt modelId="{AC599F2F-1DF8-4885-85B8-E16E90411785}" type="parTrans" cxnId="{8305AF8C-54EC-4B12-BDA8-D383DDF6CD01}">
      <dgm:prSet/>
      <dgm:spPr/>
      <dgm:t>
        <a:bodyPr/>
        <a:lstStyle/>
        <a:p>
          <a:pPr algn="ctr"/>
          <a:endParaRPr lang="en-US"/>
        </a:p>
      </dgm:t>
    </dgm:pt>
    <dgm:pt modelId="{7783719F-0078-4B61-8A69-AE9DA37AC7A6}" type="sibTrans" cxnId="{8305AF8C-54EC-4B12-BDA8-D383DDF6CD01}">
      <dgm:prSet/>
      <dgm:spPr/>
      <dgm:t>
        <a:bodyPr/>
        <a:lstStyle/>
        <a:p>
          <a:pPr algn="ctr"/>
          <a:endParaRPr lang="en-US"/>
        </a:p>
      </dgm:t>
    </dgm:pt>
    <dgm:pt modelId="{15DB21DE-F4F8-4FED-81FF-F3BE0BB45A33}">
      <dgm:prSet phldrT="[Text]" custT="1"/>
      <dgm:spPr/>
      <dgm:t>
        <a:bodyPr/>
        <a:lstStyle/>
        <a:p>
          <a:pPr algn="ctr">
            <a:defRPr b="1"/>
          </a:pPr>
          <a:r>
            <a:rPr lang="en-US" sz="2000" b="0" dirty="0">
              <a:solidFill>
                <a:schemeClr val="accent3"/>
              </a:solidFill>
              <a:latin typeface="+mj-lt"/>
            </a:rPr>
            <a:t>March </a:t>
          </a:r>
          <a:r>
            <a:rPr lang="en-US" sz="2000" b="0" spc="50" baseline="0" dirty="0">
              <a:solidFill>
                <a:schemeClr val="accent3"/>
              </a:solidFill>
              <a:latin typeface="+mj-lt"/>
            </a:rPr>
            <a:t>20XX</a:t>
          </a:r>
          <a:endParaRPr lang="en-US" sz="2000" b="0" dirty="0">
            <a:solidFill>
              <a:schemeClr val="accent3"/>
            </a:solidFill>
            <a:latin typeface="+mj-lt"/>
          </a:endParaRPr>
        </a:p>
      </dgm:t>
    </dgm:pt>
    <dgm:pt modelId="{29102CB0-9922-4672-BBB9-E280C2C99895}" type="parTrans" cxnId="{47424CDF-B7EE-48E6-BFB5-DC5E6C261E1A}">
      <dgm:prSet/>
      <dgm:spPr/>
      <dgm:t>
        <a:bodyPr/>
        <a:lstStyle/>
        <a:p>
          <a:pPr algn="ctr"/>
          <a:endParaRPr lang="en-US"/>
        </a:p>
      </dgm:t>
    </dgm:pt>
    <dgm:pt modelId="{6191C929-3126-437D-A135-291F940756D6}" type="sibTrans" cxnId="{47424CDF-B7EE-48E6-BFB5-DC5E6C261E1A}">
      <dgm:prSet/>
      <dgm:spPr/>
      <dgm:t>
        <a:bodyPr/>
        <a:lstStyle/>
        <a:p>
          <a:pPr algn="ctr"/>
          <a:endParaRPr lang="en-US"/>
        </a:p>
      </dgm:t>
    </dgm:pt>
    <dgm:pt modelId="{255E94EE-01DA-4635-9511-88957B880A97}">
      <dgm:prSet phldrT="[Text]"/>
      <dgm:spPr/>
      <dgm:t>
        <a:bodyPr/>
        <a:lstStyle/>
        <a:p>
          <a:pPr algn="ctr"/>
          <a:endParaRPr lang="en-US" dirty="0">
            <a:solidFill>
              <a:schemeClr val="tx1">
                <a:lumMod val="75000"/>
                <a:lumOff val="25000"/>
              </a:schemeClr>
            </a:solidFill>
          </a:endParaRPr>
        </a:p>
      </dgm:t>
    </dgm:pt>
    <dgm:pt modelId="{078ADD25-49A1-4E85-B1A6-FE012D69C482}" type="parTrans" cxnId="{39435278-4642-46D3-8766-1841B0871C20}">
      <dgm:prSet/>
      <dgm:spPr/>
      <dgm:t>
        <a:bodyPr/>
        <a:lstStyle/>
        <a:p>
          <a:pPr algn="ctr"/>
          <a:endParaRPr lang="en-US"/>
        </a:p>
      </dgm:t>
    </dgm:pt>
    <dgm:pt modelId="{3A158F0E-0A89-42B3-AD34-CA5A7EC3E9FC}" type="sibTrans" cxnId="{39435278-4642-46D3-8766-1841B0871C20}">
      <dgm:prSet/>
      <dgm:spPr/>
      <dgm:t>
        <a:bodyPr/>
        <a:lstStyle/>
        <a:p>
          <a:pPr algn="ctr"/>
          <a:endParaRPr lang="en-US"/>
        </a:p>
      </dgm:t>
    </dgm:pt>
    <dgm:pt modelId="{44980233-1168-4855-B00C-BA4FD244E902}">
      <dgm:prSet phldrT="[Text]"/>
      <dgm:spPr/>
      <dgm:t>
        <a:bodyPr/>
        <a:lstStyle/>
        <a:p>
          <a:pPr algn="ctr"/>
          <a:r>
            <a:rPr lang="en-US" b="0" dirty="0">
              <a:solidFill>
                <a:schemeClr val="tx1">
                  <a:lumMod val="75000"/>
                  <a:lumOff val="25000"/>
                </a:schemeClr>
              </a:solidFill>
              <a:latin typeface="+mn-lt"/>
            </a:rPr>
            <a:t>Deploy strategic networks with compelling e-business needs</a:t>
          </a:r>
          <a:endParaRPr lang="en-US" dirty="0">
            <a:solidFill>
              <a:schemeClr val="tx1">
                <a:lumMod val="75000"/>
                <a:lumOff val="25000"/>
              </a:schemeClr>
            </a:solidFill>
            <a:latin typeface="+mn-lt"/>
          </a:endParaRPr>
        </a:p>
      </dgm:t>
    </dgm:pt>
    <dgm:pt modelId="{10A65D6A-28CD-4D7B-AD93-5413ADC4D398}" type="parTrans" cxnId="{7EE6E9AB-9AE7-4F56-9641-9800327DB08E}">
      <dgm:prSet/>
      <dgm:spPr/>
      <dgm:t>
        <a:bodyPr/>
        <a:lstStyle/>
        <a:p>
          <a:pPr algn="ctr"/>
          <a:endParaRPr lang="en-US"/>
        </a:p>
      </dgm:t>
    </dgm:pt>
    <dgm:pt modelId="{C0B61202-E717-4847-A16F-D62AF65C691A}" type="sibTrans" cxnId="{7EE6E9AB-9AE7-4F56-9641-9800327DB08E}">
      <dgm:prSet/>
      <dgm:spPr/>
      <dgm:t>
        <a:bodyPr/>
        <a:lstStyle/>
        <a:p>
          <a:pPr algn="ctr"/>
          <a:endParaRPr lang="en-US"/>
        </a:p>
      </dgm:t>
    </dgm:pt>
    <dgm:pt modelId="{B62CEF4A-E24A-432D-BAFC-3641989EEEF2}">
      <dgm:prSet phldrT="[Text]" custT="1"/>
      <dgm:spPr/>
      <dgm:t>
        <a:bodyPr/>
        <a:lstStyle/>
        <a:p>
          <a:pPr algn="ctr">
            <a:defRPr b="1"/>
          </a:pPr>
          <a:r>
            <a:rPr lang="en-US" sz="2000" b="0" dirty="0">
              <a:solidFill>
                <a:schemeClr val="accent3"/>
              </a:solidFill>
              <a:latin typeface="+mj-lt"/>
            </a:rPr>
            <a:t>May </a:t>
          </a:r>
          <a:r>
            <a:rPr lang="en-US" sz="2000" b="0" spc="50" baseline="0" dirty="0">
              <a:solidFill>
                <a:schemeClr val="accent3"/>
              </a:solidFill>
              <a:latin typeface="+mj-lt"/>
            </a:rPr>
            <a:t>20XX</a:t>
          </a:r>
          <a:endParaRPr lang="en-US" sz="2000" b="0" dirty="0">
            <a:solidFill>
              <a:schemeClr val="accent3"/>
            </a:solidFill>
            <a:latin typeface="+mj-lt"/>
          </a:endParaRPr>
        </a:p>
      </dgm:t>
    </dgm:pt>
    <dgm:pt modelId="{16D0036F-191A-4B2C-8D3C-E4E7749EF553}" type="parTrans" cxnId="{1BFB39BC-BF20-4D6E-A65E-5BCB91F1182D}">
      <dgm:prSet/>
      <dgm:spPr/>
      <dgm:t>
        <a:bodyPr/>
        <a:lstStyle/>
        <a:p>
          <a:pPr algn="ctr"/>
          <a:endParaRPr lang="en-US"/>
        </a:p>
      </dgm:t>
    </dgm:pt>
    <dgm:pt modelId="{2ED27055-3EC8-4DB9-A5EB-85E32B37DBD0}" type="sibTrans" cxnId="{1BFB39BC-BF20-4D6E-A65E-5BCB91F1182D}">
      <dgm:prSet/>
      <dgm:spPr/>
      <dgm:t>
        <a:bodyPr/>
        <a:lstStyle/>
        <a:p>
          <a:pPr algn="ctr"/>
          <a:endParaRPr lang="en-US"/>
        </a:p>
      </dgm:t>
    </dgm:pt>
    <dgm:pt modelId="{5FEC15BB-99AD-4B05-B8A4-D495102E65AF}" type="pres">
      <dgm:prSet presAssocID="{7D77B29B-D910-4EFE-8C3E-6ED9374D0A0A}" presName="root" presStyleCnt="0">
        <dgm:presLayoutVars>
          <dgm:chMax/>
          <dgm:chPref/>
          <dgm:animLvl val="lvl"/>
        </dgm:presLayoutVars>
      </dgm:prSet>
      <dgm:spPr/>
    </dgm:pt>
    <dgm:pt modelId="{622AE48D-DC22-4466-870D-3DE2469321A1}" type="pres">
      <dgm:prSet presAssocID="{7D77B29B-D910-4EFE-8C3E-6ED9374D0A0A}" presName="divider" presStyleLbl="fgAccFollowNode1" presStyleIdx="0" presStyleCnt="1"/>
      <dgm:spPr>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tailEnd type="triangle" w="lg" len="lg"/>
        </a:ln>
        <a:effectLst/>
      </dgm:spPr>
    </dgm:pt>
    <dgm:pt modelId="{FC1F70CC-DBB3-4FEB-88D2-FD595F4772A4}" type="pres">
      <dgm:prSet presAssocID="{7D77B29B-D910-4EFE-8C3E-6ED9374D0A0A}" presName="nodes" presStyleCnt="0">
        <dgm:presLayoutVars>
          <dgm:chMax/>
          <dgm:chPref/>
          <dgm:animLvl val="lvl"/>
        </dgm:presLayoutVars>
      </dgm:prSet>
      <dgm:spPr/>
    </dgm:pt>
    <dgm:pt modelId="{5EB29EE4-E672-42FE-B784-939302E117E4}" type="pres">
      <dgm:prSet presAssocID="{6DEFC8AA-A33F-48F8-9C25-E9B2128D92CD}" presName="composite" presStyleCnt="0"/>
      <dgm:spPr/>
    </dgm:pt>
    <dgm:pt modelId="{EC47C319-F262-452D-A3AA-636B0CDD3083}" type="pres">
      <dgm:prSet presAssocID="{6DEFC8AA-A33F-48F8-9C25-E9B2128D92CD}" presName="L1TextContainer" presStyleLbl="revTx" presStyleIdx="0" presStyleCnt="5">
        <dgm:presLayoutVars>
          <dgm:chMax val="1"/>
          <dgm:chPref val="1"/>
          <dgm:bulletEnabled val="1"/>
        </dgm:presLayoutVars>
      </dgm:prSet>
      <dgm:spPr/>
    </dgm:pt>
    <dgm:pt modelId="{6D591BD4-A6B3-44F5-89AA-1412468CD1DF}" type="pres">
      <dgm:prSet presAssocID="{6DEFC8AA-A33F-48F8-9C25-E9B2128D92CD}" presName="L2TextContainerWrapper" presStyleCnt="0">
        <dgm:presLayoutVars>
          <dgm:chMax val="0"/>
          <dgm:chPref val="0"/>
          <dgm:bulletEnabled val="1"/>
        </dgm:presLayoutVars>
      </dgm:prSet>
      <dgm:spPr/>
    </dgm:pt>
    <dgm:pt modelId="{699D6E05-2110-40CF-A9E1-513C5874F142}" type="pres">
      <dgm:prSet presAssocID="{6DEFC8AA-A33F-48F8-9C25-E9B2128D92CD}" presName="L2TextContainer" presStyleLbl="bgAcc1" presStyleIdx="0" presStyleCnt="5" custLinFactNeighborX="2344" custLinFactNeighborY="-14838"/>
      <dgm:spPr/>
    </dgm:pt>
    <dgm:pt modelId="{5F7216E5-CBB6-4F0D-AEC0-502B264EB261}" type="pres">
      <dgm:prSet presAssocID="{6DEFC8AA-A33F-48F8-9C25-E9B2128D92CD}" presName="FlexibleEmptyPlaceHolder" presStyleCnt="0"/>
      <dgm:spPr/>
    </dgm:pt>
    <dgm:pt modelId="{84F43E91-3923-4169-8319-03B48B626FF2}" type="pres">
      <dgm:prSet presAssocID="{6DEFC8AA-A33F-48F8-9C25-E9B2128D92CD}" presName="ConnectLine" presStyleLbl="sibTrans1D1" presStyleIdx="0" presStyleCnt="5"/>
      <dgm:spPr>
        <a:noFill/>
        <a:ln w="6350" cap="flat" cmpd="sng" algn="ctr">
          <a:solidFill>
            <a:schemeClr val="accent3">
              <a:hueOff val="0"/>
              <a:satOff val="0"/>
              <a:lumOff val="0"/>
              <a:alphaOff val="0"/>
            </a:schemeClr>
          </a:solidFill>
          <a:prstDash val="dash"/>
          <a:miter lim="800000"/>
        </a:ln>
        <a:effectLst/>
      </dgm:spPr>
    </dgm:pt>
    <dgm:pt modelId="{3A873ED9-D53F-460D-B163-AFB5B4D10D91}" type="pres">
      <dgm:prSet presAssocID="{6DEFC8AA-A33F-48F8-9C25-E9B2128D92CD}" presName="ConnectorPoint" presStyleLbl="alignNode1" presStyleIdx="0" presStyleCnt="5"/>
      <dgm:spPr/>
    </dgm:pt>
    <dgm:pt modelId="{483A2AE2-D88B-4241-8D3B-02042E557401}" type="pres">
      <dgm:prSet presAssocID="{6DEFC8AA-A33F-48F8-9C25-E9B2128D92CD}" presName="EmptyPlaceHolder" presStyleCnt="0"/>
      <dgm:spPr/>
    </dgm:pt>
    <dgm:pt modelId="{33DB8C7D-0E2D-4DC6-BBED-1A25F10E3744}" type="pres">
      <dgm:prSet presAssocID="{F8E8046A-2F16-4D2A-B74B-D3F0F194FE09}" presName="spaceBetweenRectangles" presStyleCnt="0"/>
      <dgm:spPr/>
    </dgm:pt>
    <dgm:pt modelId="{1A98146C-9120-4645-8CE0-FFC5DFDDB0AF}" type="pres">
      <dgm:prSet presAssocID="{1752C35D-091D-42C9-97A4-7263EAD0C8DF}" presName="composite" presStyleCnt="0"/>
      <dgm:spPr/>
    </dgm:pt>
    <dgm:pt modelId="{E044750E-96CA-4C29-9512-B1C3E4ADB4BB}" type="pres">
      <dgm:prSet presAssocID="{1752C35D-091D-42C9-97A4-7263EAD0C8DF}" presName="L1TextContainer" presStyleLbl="revTx" presStyleIdx="1" presStyleCnt="5">
        <dgm:presLayoutVars>
          <dgm:chMax val="1"/>
          <dgm:chPref val="1"/>
          <dgm:bulletEnabled val="1"/>
        </dgm:presLayoutVars>
      </dgm:prSet>
      <dgm:spPr/>
    </dgm:pt>
    <dgm:pt modelId="{DDA9C62A-DEC6-4A3C-B9DE-21578D9C04C0}" type="pres">
      <dgm:prSet presAssocID="{1752C35D-091D-42C9-97A4-7263EAD0C8DF}" presName="L2TextContainerWrapper" presStyleCnt="0">
        <dgm:presLayoutVars>
          <dgm:chMax val="0"/>
          <dgm:chPref val="0"/>
          <dgm:bulletEnabled val="1"/>
        </dgm:presLayoutVars>
      </dgm:prSet>
      <dgm:spPr/>
    </dgm:pt>
    <dgm:pt modelId="{20A526D0-1FBE-4878-A446-4CDCC2332BDC}" type="pres">
      <dgm:prSet presAssocID="{1752C35D-091D-42C9-97A4-7263EAD0C8DF}" presName="L2TextContainer" presStyleLbl="bgAcc1" presStyleIdx="1" presStyleCnt="5"/>
      <dgm:spPr/>
    </dgm:pt>
    <dgm:pt modelId="{6E332D9F-6BC8-41CF-8D10-1ED4CE825E43}" type="pres">
      <dgm:prSet presAssocID="{1752C35D-091D-42C9-97A4-7263EAD0C8DF}" presName="FlexibleEmptyPlaceHolder" presStyleCnt="0"/>
      <dgm:spPr/>
    </dgm:pt>
    <dgm:pt modelId="{74DD07D9-086A-4268-AEC7-CC59B0882A52}" type="pres">
      <dgm:prSet presAssocID="{1752C35D-091D-42C9-97A4-7263EAD0C8DF}" presName="ConnectLine"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64A8AA80-97FE-4E36-94C1-F7E0B5ADE12B}" type="pres">
      <dgm:prSet presAssocID="{1752C35D-091D-42C9-97A4-7263EAD0C8DF}" presName="ConnectorPoint" presStyleLbl="alignNode1" presStyleIdx="1" presStyleCnt="5"/>
      <dgm:spPr/>
    </dgm:pt>
    <dgm:pt modelId="{3ED59300-3910-4EE4-94CB-2DADC8C66731}" type="pres">
      <dgm:prSet presAssocID="{1752C35D-091D-42C9-97A4-7263EAD0C8DF}" presName="EmptyPlaceHolder" presStyleCnt="0"/>
      <dgm:spPr/>
    </dgm:pt>
    <dgm:pt modelId="{B00BB0D2-F378-47A8-AE5C-1AE0953469E0}" type="pres">
      <dgm:prSet presAssocID="{6E749565-A811-46F6-9583-60953F4A2804}" presName="spaceBetweenRectangles" presStyleCnt="0"/>
      <dgm:spPr/>
    </dgm:pt>
    <dgm:pt modelId="{3D0FEA26-D4A4-48EE-847B-F03F7F7FD4B3}" type="pres">
      <dgm:prSet presAssocID="{142BFE46-22E8-4F99-8DF5-0A21AEB1B949}" presName="composite" presStyleCnt="0"/>
      <dgm:spPr/>
    </dgm:pt>
    <dgm:pt modelId="{9764142D-4C07-4C97-9BC9-08965C012893}" type="pres">
      <dgm:prSet presAssocID="{142BFE46-22E8-4F99-8DF5-0A21AEB1B949}" presName="L1TextContainer" presStyleLbl="revTx" presStyleIdx="2" presStyleCnt="5">
        <dgm:presLayoutVars>
          <dgm:chMax val="1"/>
          <dgm:chPref val="1"/>
          <dgm:bulletEnabled val="1"/>
        </dgm:presLayoutVars>
      </dgm:prSet>
      <dgm:spPr/>
    </dgm:pt>
    <dgm:pt modelId="{98C09A55-453F-4B49-BB17-D30748B0DE63}" type="pres">
      <dgm:prSet presAssocID="{142BFE46-22E8-4F99-8DF5-0A21AEB1B949}" presName="L2TextContainerWrapper" presStyleCnt="0">
        <dgm:presLayoutVars>
          <dgm:chMax val="0"/>
          <dgm:chPref val="0"/>
          <dgm:bulletEnabled val="1"/>
        </dgm:presLayoutVars>
      </dgm:prSet>
      <dgm:spPr/>
    </dgm:pt>
    <dgm:pt modelId="{9914EC5E-8C6B-4E85-9079-C937166C602B}" type="pres">
      <dgm:prSet presAssocID="{142BFE46-22E8-4F99-8DF5-0A21AEB1B949}" presName="L2TextContainer" presStyleLbl="bgAcc1" presStyleIdx="2" presStyleCnt="5" custLinFactNeighborX="-2216" custLinFactNeighborY="-29742"/>
      <dgm:spPr/>
    </dgm:pt>
    <dgm:pt modelId="{DD2E4185-D338-4ACA-A0A9-147F320E4D43}" type="pres">
      <dgm:prSet presAssocID="{142BFE46-22E8-4F99-8DF5-0A21AEB1B949}" presName="FlexibleEmptyPlaceHolder" presStyleCnt="0"/>
      <dgm:spPr/>
    </dgm:pt>
    <dgm:pt modelId="{93228E8D-1806-4719-983B-ED76A566A033}" type="pres">
      <dgm:prSet presAssocID="{142BFE46-22E8-4F99-8DF5-0A21AEB1B949}" presName="ConnectLine" presStyleLbl="sibTrans1D1" presStyleIdx="2" presStyleCnt="5"/>
      <dgm:spPr>
        <a:noFill/>
        <a:ln w="6350" cap="flat" cmpd="sng" algn="ctr">
          <a:solidFill>
            <a:schemeClr val="accent3">
              <a:hueOff val="0"/>
              <a:satOff val="0"/>
              <a:lumOff val="0"/>
              <a:alphaOff val="0"/>
            </a:schemeClr>
          </a:solidFill>
          <a:prstDash val="dash"/>
          <a:miter lim="800000"/>
        </a:ln>
        <a:effectLst/>
      </dgm:spPr>
    </dgm:pt>
    <dgm:pt modelId="{5233E8C4-4B59-4A37-AB4C-F36F06D30F57}" type="pres">
      <dgm:prSet presAssocID="{142BFE46-22E8-4F99-8DF5-0A21AEB1B949}" presName="ConnectorPoint" presStyleLbl="alignNode1" presStyleIdx="2" presStyleCnt="5"/>
      <dgm:spPr/>
    </dgm:pt>
    <dgm:pt modelId="{AE807788-AE95-4A3C-A097-DE90C0235BDA}" type="pres">
      <dgm:prSet presAssocID="{142BFE46-22E8-4F99-8DF5-0A21AEB1B949}" presName="EmptyPlaceHolder" presStyleCnt="0"/>
      <dgm:spPr/>
    </dgm:pt>
    <dgm:pt modelId="{DD6BE96D-DE53-4F54-8953-D379CCCE08EC}" type="pres">
      <dgm:prSet presAssocID="{F5321377-0866-4CE1-92D6-060EB78CAD7D}" presName="spaceBetweenRectangles" presStyleCnt="0"/>
      <dgm:spPr/>
    </dgm:pt>
    <dgm:pt modelId="{75D032E4-FF98-4E6D-8DCE-C06A88550260}" type="pres">
      <dgm:prSet presAssocID="{15DB21DE-F4F8-4FED-81FF-F3BE0BB45A33}" presName="composite" presStyleCnt="0"/>
      <dgm:spPr/>
    </dgm:pt>
    <dgm:pt modelId="{0039D91E-294E-443D-BDE1-27E40078FEF9}" type="pres">
      <dgm:prSet presAssocID="{15DB21DE-F4F8-4FED-81FF-F3BE0BB45A33}" presName="L1TextContainer" presStyleLbl="revTx" presStyleIdx="3" presStyleCnt="5">
        <dgm:presLayoutVars>
          <dgm:chMax val="1"/>
          <dgm:chPref val="1"/>
          <dgm:bulletEnabled val="1"/>
        </dgm:presLayoutVars>
      </dgm:prSet>
      <dgm:spPr/>
    </dgm:pt>
    <dgm:pt modelId="{B130BA63-CF77-4ECA-BF89-37BE7563B255}" type="pres">
      <dgm:prSet presAssocID="{15DB21DE-F4F8-4FED-81FF-F3BE0BB45A33}" presName="L2TextContainerWrapper" presStyleCnt="0">
        <dgm:presLayoutVars>
          <dgm:chMax val="0"/>
          <dgm:chPref val="0"/>
          <dgm:bulletEnabled val="1"/>
        </dgm:presLayoutVars>
      </dgm:prSet>
      <dgm:spPr/>
    </dgm:pt>
    <dgm:pt modelId="{325D28DB-B991-4A3D-BFE7-056082C95B36}" type="pres">
      <dgm:prSet presAssocID="{15DB21DE-F4F8-4FED-81FF-F3BE0BB45A33}" presName="L2TextContainer" presStyleLbl="bgAcc1" presStyleIdx="3" presStyleCnt="5" custLinFactNeighborX="8003" custLinFactNeighborY="-67472"/>
      <dgm:spPr/>
    </dgm:pt>
    <dgm:pt modelId="{4C4D1AD7-875B-4BEE-81CC-B8A78DF68A8B}" type="pres">
      <dgm:prSet presAssocID="{15DB21DE-F4F8-4FED-81FF-F3BE0BB45A33}" presName="FlexibleEmptyPlaceHolder" presStyleCnt="0"/>
      <dgm:spPr/>
    </dgm:pt>
    <dgm:pt modelId="{7DBE9B3F-ABA6-4B3B-8353-28CB079B4151}" type="pres">
      <dgm:prSet presAssocID="{15DB21DE-F4F8-4FED-81FF-F3BE0BB45A33}" presName="ConnectLine" presStyleLbl="sibTrans1D1" presStyleIdx="3" presStyleCnt="5"/>
      <dgm:spPr>
        <a:noFill/>
        <a:ln w="6350" cap="flat" cmpd="sng" algn="ctr">
          <a:solidFill>
            <a:schemeClr val="accent3">
              <a:hueOff val="0"/>
              <a:satOff val="0"/>
              <a:lumOff val="0"/>
              <a:alphaOff val="0"/>
            </a:schemeClr>
          </a:solidFill>
          <a:prstDash val="dash"/>
          <a:miter lim="800000"/>
        </a:ln>
        <a:effectLst/>
      </dgm:spPr>
    </dgm:pt>
    <dgm:pt modelId="{29454C5D-6337-407C-B884-4F4E528D857E}" type="pres">
      <dgm:prSet presAssocID="{15DB21DE-F4F8-4FED-81FF-F3BE0BB45A33}" presName="ConnectorPoint" presStyleLbl="alignNode1" presStyleIdx="3" presStyleCnt="5"/>
      <dgm:spPr/>
    </dgm:pt>
    <dgm:pt modelId="{0D8360FA-A51B-45A0-8797-82EC55D4DBE1}" type="pres">
      <dgm:prSet presAssocID="{15DB21DE-F4F8-4FED-81FF-F3BE0BB45A33}" presName="EmptyPlaceHolder" presStyleCnt="0"/>
      <dgm:spPr/>
    </dgm:pt>
    <dgm:pt modelId="{CC63D971-4D4F-4E09-AC50-0DBB4AC75982}" type="pres">
      <dgm:prSet presAssocID="{6191C929-3126-437D-A135-291F940756D6}" presName="spaceBetweenRectangles" presStyleCnt="0"/>
      <dgm:spPr/>
    </dgm:pt>
    <dgm:pt modelId="{5C67D1AC-6BA3-489B-9BF5-FF6232DEC0A1}" type="pres">
      <dgm:prSet presAssocID="{B62CEF4A-E24A-432D-BAFC-3641989EEEF2}" presName="composite" presStyleCnt="0"/>
      <dgm:spPr/>
    </dgm:pt>
    <dgm:pt modelId="{AD2E7CD0-128B-4841-AA4E-D4EA63202D8D}" type="pres">
      <dgm:prSet presAssocID="{B62CEF4A-E24A-432D-BAFC-3641989EEEF2}" presName="L1TextContainer" presStyleLbl="revTx" presStyleIdx="4" presStyleCnt="5">
        <dgm:presLayoutVars>
          <dgm:chMax val="1"/>
          <dgm:chPref val="1"/>
          <dgm:bulletEnabled val="1"/>
        </dgm:presLayoutVars>
      </dgm:prSet>
      <dgm:spPr/>
    </dgm:pt>
    <dgm:pt modelId="{C4665BB8-136F-4F22-A46E-B6A394192567}" type="pres">
      <dgm:prSet presAssocID="{B62CEF4A-E24A-432D-BAFC-3641989EEEF2}" presName="L2TextContainerWrapper" presStyleCnt="0">
        <dgm:presLayoutVars>
          <dgm:chMax val="0"/>
          <dgm:chPref val="0"/>
          <dgm:bulletEnabled val="1"/>
        </dgm:presLayoutVars>
      </dgm:prSet>
      <dgm:spPr/>
    </dgm:pt>
    <dgm:pt modelId="{E9884AEA-19BD-4EB4-BDC4-91FB658046A5}" type="pres">
      <dgm:prSet presAssocID="{B62CEF4A-E24A-432D-BAFC-3641989EEEF2}" presName="L2TextContainer" presStyleLbl="bgAcc1" presStyleIdx="4" presStyleCnt="5"/>
      <dgm:spPr/>
    </dgm:pt>
    <dgm:pt modelId="{6A268E83-91C0-450F-BE3B-332A0F8DCABA}" type="pres">
      <dgm:prSet presAssocID="{B62CEF4A-E24A-432D-BAFC-3641989EEEF2}" presName="FlexibleEmptyPlaceHolder" presStyleCnt="0"/>
      <dgm:spPr/>
    </dgm:pt>
    <dgm:pt modelId="{51803514-C4EA-455F-B1B6-117158F5BBE2}" type="pres">
      <dgm:prSet presAssocID="{B62CEF4A-E24A-432D-BAFC-3641989EEEF2}" presName="ConnectLine" presStyleLbl="sibTrans1D1" presStyleIdx="4" presStyleCnt="5"/>
      <dgm:spPr>
        <a:noFill/>
        <a:ln w="6350" cap="flat" cmpd="sng" algn="ctr">
          <a:solidFill>
            <a:schemeClr val="accent3">
              <a:hueOff val="0"/>
              <a:satOff val="0"/>
              <a:lumOff val="0"/>
              <a:alphaOff val="0"/>
            </a:schemeClr>
          </a:solidFill>
          <a:prstDash val="dash"/>
          <a:miter lim="800000"/>
        </a:ln>
        <a:effectLst/>
      </dgm:spPr>
    </dgm:pt>
    <dgm:pt modelId="{A21D7A0F-D07C-4199-9415-88D9D4F8C581}" type="pres">
      <dgm:prSet presAssocID="{B62CEF4A-E24A-432D-BAFC-3641989EEEF2}" presName="ConnectorPoint" presStyleLbl="alignNode1" presStyleIdx="4" presStyleCnt="5"/>
      <dgm:spPr/>
    </dgm:pt>
    <dgm:pt modelId="{8CE65D51-CCB9-4A8E-9E76-1227EACBC2DF}" type="pres">
      <dgm:prSet presAssocID="{B62CEF4A-E24A-432D-BAFC-3641989EEEF2}" presName="EmptyPlaceHolder" presStyleCnt="0"/>
      <dgm:spPr/>
    </dgm:pt>
  </dgm:ptLst>
  <dgm:cxnLst>
    <dgm:cxn modelId="{0D32A726-8D93-4112-B562-5EC00C67979E}" type="presOf" srcId="{142BFE46-22E8-4F99-8DF5-0A21AEB1B949}" destId="{9764142D-4C07-4C97-9BC9-08965C012893}" srcOrd="0" destOrd="0" presId="urn:microsoft.com/office/officeart/2016/7/layout/BasicTimeline"/>
    <dgm:cxn modelId="{1AF3662C-C91A-4EBD-B24C-DBA722F3D4B1}" type="presOf" srcId="{15DB21DE-F4F8-4FED-81FF-F3BE0BB45A33}" destId="{0039D91E-294E-443D-BDE1-27E40078FEF9}" srcOrd="0" destOrd="0" presId="urn:microsoft.com/office/officeart/2016/7/layout/BasicTimeline"/>
    <dgm:cxn modelId="{4916D138-3666-4F90-BF0A-312D4101F62F}" type="presOf" srcId="{772CED33-5D06-41ED-899A-1C1E881574F3}" destId="{9914EC5E-8C6B-4E85-9079-C937166C602B}" srcOrd="0" destOrd="0" presId="urn:microsoft.com/office/officeart/2016/7/layout/BasicTimeline"/>
    <dgm:cxn modelId="{12BF0C5E-CB75-4BB2-9598-4CBBE46B7584}" type="presOf" srcId="{44980233-1168-4855-B00C-BA4FD244E902}" destId="{E9884AEA-19BD-4EB4-BDC4-91FB658046A5}" srcOrd="0" destOrd="0" presId="urn:microsoft.com/office/officeart/2016/7/layout/BasicTimeline"/>
    <dgm:cxn modelId="{6EB6A745-03BB-48A3-AB0C-EA02AFB21467}" type="presOf" srcId="{1752C35D-091D-42C9-97A4-7263EAD0C8DF}" destId="{E044750E-96CA-4C29-9512-B1C3E4ADB4BB}" srcOrd="0" destOrd="0" presId="urn:microsoft.com/office/officeart/2016/7/layout/BasicTimeline"/>
    <dgm:cxn modelId="{3CE10966-6ADA-480D-BDE3-15143B24C585}" srcId="{1752C35D-091D-42C9-97A4-7263EAD0C8DF}" destId="{A9B92956-8BD0-4360-A408-00C389D8388D}" srcOrd="0" destOrd="0" parTransId="{E3736FF0-A3FF-4E67-819C-51D45B6CBA87}" sibTransId="{1F3A30F7-CCCA-457A-A159-2EDA071DA81F}"/>
    <dgm:cxn modelId="{28897546-FB6F-4DCD-ACB7-06CEF1FBAEC1}" type="presOf" srcId="{B62CEF4A-E24A-432D-BAFC-3641989EEEF2}" destId="{AD2E7CD0-128B-4841-AA4E-D4EA63202D8D}" srcOrd="0" destOrd="0" presId="urn:microsoft.com/office/officeart/2016/7/layout/BasicTimeline"/>
    <dgm:cxn modelId="{EC023D72-357E-4D03-91A5-B6E6245BD9BE}" srcId="{6DEFC8AA-A33F-48F8-9C25-E9B2128D92CD}" destId="{02DA89E2-C257-4D34-85AB-C9732260ABFD}" srcOrd="0" destOrd="0" parTransId="{96729367-96CC-4DF6-971A-47877F4EF6D3}" sibTransId="{693C94AC-90AC-4B6B-8CFD-AA0505DB8FF5}"/>
    <dgm:cxn modelId="{39435278-4642-46D3-8766-1841B0871C20}" srcId="{15DB21DE-F4F8-4FED-81FF-F3BE0BB45A33}" destId="{255E94EE-01DA-4635-9511-88957B880A97}" srcOrd="0" destOrd="0" parTransId="{078ADD25-49A1-4E85-B1A6-FE012D69C482}" sibTransId="{3A158F0E-0A89-42B3-AD34-CA5A7EC3E9FC}"/>
    <dgm:cxn modelId="{3EBE7488-C73C-45DE-BF15-34D1E73EA4A9}" type="presOf" srcId="{255E94EE-01DA-4635-9511-88957B880A97}" destId="{325D28DB-B991-4A3D-BFE7-056082C95B36}" srcOrd="0" destOrd="0" presId="urn:microsoft.com/office/officeart/2016/7/layout/BasicTimeline"/>
    <dgm:cxn modelId="{8305AF8C-54EC-4B12-BDA8-D383DDF6CD01}" srcId="{142BFE46-22E8-4F99-8DF5-0A21AEB1B949}" destId="{772CED33-5D06-41ED-899A-1C1E881574F3}" srcOrd="0" destOrd="0" parTransId="{AC599F2F-1DF8-4885-85B8-E16E90411785}" sibTransId="{7783719F-0078-4B61-8A69-AE9DA37AC7A6}"/>
    <dgm:cxn modelId="{EF187990-C484-466F-9E65-6C312053A31E}" type="presOf" srcId="{6DEFC8AA-A33F-48F8-9C25-E9B2128D92CD}" destId="{EC47C319-F262-452D-A3AA-636B0CDD3083}" srcOrd="0" destOrd="0" presId="urn:microsoft.com/office/officeart/2016/7/layout/BasicTimeline"/>
    <dgm:cxn modelId="{0CF457AA-7E08-43AA-B4EA-CB4BC915031D}" srcId="{7D77B29B-D910-4EFE-8C3E-6ED9374D0A0A}" destId="{6DEFC8AA-A33F-48F8-9C25-E9B2128D92CD}" srcOrd="0" destOrd="0" parTransId="{4FC1DB39-D67C-4219-80AD-A97F169B043F}" sibTransId="{F8E8046A-2F16-4D2A-B74B-D3F0F194FE09}"/>
    <dgm:cxn modelId="{7EE6E9AB-9AE7-4F56-9641-9800327DB08E}" srcId="{B62CEF4A-E24A-432D-BAFC-3641989EEEF2}" destId="{44980233-1168-4855-B00C-BA4FD244E902}" srcOrd="0" destOrd="0" parTransId="{10A65D6A-28CD-4D7B-AD93-5413ADC4D398}" sibTransId="{C0B61202-E717-4847-A16F-D62AF65C691A}"/>
    <dgm:cxn modelId="{95DA92B8-3129-4385-8113-97C1B03AED1A}" srcId="{7D77B29B-D910-4EFE-8C3E-6ED9374D0A0A}" destId="{142BFE46-22E8-4F99-8DF5-0A21AEB1B949}" srcOrd="2" destOrd="0" parTransId="{D949A27D-030D-4E30-8E3A-7C8A421244C3}" sibTransId="{F5321377-0866-4CE1-92D6-060EB78CAD7D}"/>
    <dgm:cxn modelId="{1BFB39BC-BF20-4D6E-A65E-5BCB91F1182D}" srcId="{7D77B29B-D910-4EFE-8C3E-6ED9374D0A0A}" destId="{B62CEF4A-E24A-432D-BAFC-3641989EEEF2}" srcOrd="4" destOrd="0" parTransId="{16D0036F-191A-4B2C-8D3C-E4E7749EF553}" sibTransId="{2ED27055-3EC8-4DB9-A5EB-85E32B37DBD0}"/>
    <dgm:cxn modelId="{A5920CDF-A189-460D-BD60-A244186C5EA5}" type="presOf" srcId="{02DA89E2-C257-4D34-85AB-C9732260ABFD}" destId="{699D6E05-2110-40CF-A9E1-513C5874F142}" srcOrd="0" destOrd="0" presId="urn:microsoft.com/office/officeart/2016/7/layout/BasicTimeline"/>
    <dgm:cxn modelId="{47424CDF-B7EE-48E6-BFB5-DC5E6C261E1A}" srcId="{7D77B29B-D910-4EFE-8C3E-6ED9374D0A0A}" destId="{15DB21DE-F4F8-4FED-81FF-F3BE0BB45A33}" srcOrd="3" destOrd="0" parTransId="{29102CB0-9922-4672-BBB9-E280C2C99895}" sibTransId="{6191C929-3126-437D-A135-291F940756D6}"/>
    <dgm:cxn modelId="{24BEDAF3-E006-4D65-B085-0F49CBF21323}" type="presOf" srcId="{7D77B29B-D910-4EFE-8C3E-6ED9374D0A0A}" destId="{5FEC15BB-99AD-4B05-B8A4-D495102E65AF}" srcOrd="0" destOrd="0" presId="urn:microsoft.com/office/officeart/2016/7/layout/BasicTimeline"/>
    <dgm:cxn modelId="{A369A9F5-B7A8-4ADF-A638-BF2B3D4FB150}" type="presOf" srcId="{A9B92956-8BD0-4360-A408-00C389D8388D}" destId="{20A526D0-1FBE-4878-A446-4CDCC2332BDC}" srcOrd="0" destOrd="0" presId="urn:microsoft.com/office/officeart/2016/7/layout/BasicTimeline"/>
    <dgm:cxn modelId="{36E29CFB-BEC5-4A00-BAD3-CABA88CAA79C}" srcId="{7D77B29B-D910-4EFE-8C3E-6ED9374D0A0A}" destId="{1752C35D-091D-42C9-97A4-7263EAD0C8DF}" srcOrd="1" destOrd="0" parTransId="{007A489C-02EA-497A-B2E3-DE199CC6A6AF}" sibTransId="{6E749565-A811-46F6-9583-60953F4A2804}"/>
    <dgm:cxn modelId="{B9860F90-8295-432E-8751-69D088D09013}" type="presParOf" srcId="{5FEC15BB-99AD-4B05-B8A4-D495102E65AF}" destId="{622AE48D-DC22-4466-870D-3DE2469321A1}" srcOrd="0" destOrd="0" presId="urn:microsoft.com/office/officeart/2016/7/layout/BasicTimeline"/>
    <dgm:cxn modelId="{E18BE825-DDF8-4B4B-B405-912713F7504F}" type="presParOf" srcId="{5FEC15BB-99AD-4B05-B8A4-D495102E65AF}" destId="{FC1F70CC-DBB3-4FEB-88D2-FD595F4772A4}" srcOrd="1" destOrd="0" presId="urn:microsoft.com/office/officeart/2016/7/layout/BasicTimeline"/>
    <dgm:cxn modelId="{7A721DCB-B72D-438E-A86C-92CE26AC55C1}" type="presParOf" srcId="{FC1F70CC-DBB3-4FEB-88D2-FD595F4772A4}" destId="{5EB29EE4-E672-42FE-B784-939302E117E4}" srcOrd="0" destOrd="0" presId="urn:microsoft.com/office/officeart/2016/7/layout/BasicTimeline"/>
    <dgm:cxn modelId="{D57613CE-BC56-48EC-9A2F-A49F13651C97}" type="presParOf" srcId="{5EB29EE4-E672-42FE-B784-939302E117E4}" destId="{EC47C319-F262-452D-A3AA-636B0CDD3083}" srcOrd="0" destOrd="0" presId="urn:microsoft.com/office/officeart/2016/7/layout/BasicTimeline"/>
    <dgm:cxn modelId="{FAFD304D-2A85-4693-A6C1-E863A9920A3B}" type="presParOf" srcId="{5EB29EE4-E672-42FE-B784-939302E117E4}" destId="{6D591BD4-A6B3-44F5-89AA-1412468CD1DF}" srcOrd="1" destOrd="0" presId="urn:microsoft.com/office/officeart/2016/7/layout/BasicTimeline"/>
    <dgm:cxn modelId="{BAFF1612-D927-48D2-BCBC-3F0E835EB9FD}" type="presParOf" srcId="{6D591BD4-A6B3-44F5-89AA-1412468CD1DF}" destId="{699D6E05-2110-40CF-A9E1-513C5874F142}" srcOrd="0" destOrd="0" presId="urn:microsoft.com/office/officeart/2016/7/layout/BasicTimeline"/>
    <dgm:cxn modelId="{A46D2AAD-54CD-4FDC-88EE-50D9B31BB296}" type="presParOf" srcId="{6D591BD4-A6B3-44F5-89AA-1412468CD1DF}" destId="{5F7216E5-CBB6-4F0D-AEC0-502B264EB261}" srcOrd="1" destOrd="0" presId="urn:microsoft.com/office/officeart/2016/7/layout/BasicTimeline"/>
    <dgm:cxn modelId="{6FFB8141-971C-49F3-BEED-5D6E3DC63674}" type="presParOf" srcId="{5EB29EE4-E672-42FE-B784-939302E117E4}" destId="{84F43E91-3923-4169-8319-03B48B626FF2}" srcOrd="2" destOrd="0" presId="urn:microsoft.com/office/officeart/2016/7/layout/BasicTimeline"/>
    <dgm:cxn modelId="{0112BDB8-96DD-4517-8C5A-F3FFBF4C94E5}" type="presParOf" srcId="{5EB29EE4-E672-42FE-B784-939302E117E4}" destId="{3A873ED9-D53F-460D-B163-AFB5B4D10D91}" srcOrd="3" destOrd="0" presId="urn:microsoft.com/office/officeart/2016/7/layout/BasicTimeline"/>
    <dgm:cxn modelId="{483A0A84-31B7-44FD-B6B3-6612E2715886}" type="presParOf" srcId="{5EB29EE4-E672-42FE-B784-939302E117E4}" destId="{483A2AE2-D88B-4241-8D3B-02042E557401}" srcOrd="4" destOrd="0" presId="urn:microsoft.com/office/officeart/2016/7/layout/BasicTimeline"/>
    <dgm:cxn modelId="{30895E4E-4607-4B22-8F2F-BB60DBCACA48}" type="presParOf" srcId="{FC1F70CC-DBB3-4FEB-88D2-FD595F4772A4}" destId="{33DB8C7D-0E2D-4DC6-BBED-1A25F10E3744}" srcOrd="1" destOrd="0" presId="urn:microsoft.com/office/officeart/2016/7/layout/BasicTimeline"/>
    <dgm:cxn modelId="{AA2717A2-A5D6-4C83-80F7-1360728CB296}" type="presParOf" srcId="{FC1F70CC-DBB3-4FEB-88D2-FD595F4772A4}" destId="{1A98146C-9120-4645-8CE0-FFC5DFDDB0AF}" srcOrd="2" destOrd="0" presId="urn:microsoft.com/office/officeart/2016/7/layout/BasicTimeline"/>
    <dgm:cxn modelId="{F6E70766-BF01-4C9E-AE87-79C364EE893B}" type="presParOf" srcId="{1A98146C-9120-4645-8CE0-FFC5DFDDB0AF}" destId="{E044750E-96CA-4C29-9512-B1C3E4ADB4BB}" srcOrd="0" destOrd="0" presId="urn:microsoft.com/office/officeart/2016/7/layout/BasicTimeline"/>
    <dgm:cxn modelId="{323761FC-4978-4ABD-9C2D-286ACFF7158D}" type="presParOf" srcId="{1A98146C-9120-4645-8CE0-FFC5DFDDB0AF}" destId="{DDA9C62A-DEC6-4A3C-B9DE-21578D9C04C0}" srcOrd="1" destOrd="0" presId="urn:microsoft.com/office/officeart/2016/7/layout/BasicTimeline"/>
    <dgm:cxn modelId="{AAE2CFE6-AE7D-4DED-B677-D74F1808D738}" type="presParOf" srcId="{DDA9C62A-DEC6-4A3C-B9DE-21578D9C04C0}" destId="{20A526D0-1FBE-4878-A446-4CDCC2332BDC}" srcOrd="0" destOrd="0" presId="urn:microsoft.com/office/officeart/2016/7/layout/BasicTimeline"/>
    <dgm:cxn modelId="{FA7BA16E-0C58-4849-8D97-0AD32929439E}" type="presParOf" srcId="{DDA9C62A-DEC6-4A3C-B9DE-21578D9C04C0}" destId="{6E332D9F-6BC8-41CF-8D10-1ED4CE825E43}" srcOrd="1" destOrd="0" presId="urn:microsoft.com/office/officeart/2016/7/layout/BasicTimeline"/>
    <dgm:cxn modelId="{2AD3678E-A2CB-446E-8718-974AD9A64E32}" type="presParOf" srcId="{1A98146C-9120-4645-8CE0-FFC5DFDDB0AF}" destId="{74DD07D9-086A-4268-AEC7-CC59B0882A52}" srcOrd="2" destOrd="0" presId="urn:microsoft.com/office/officeart/2016/7/layout/BasicTimeline"/>
    <dgm:cxn modelId="{91D19F4E-4584-4AC7-9361-C22E9B06F1F0}" type="presParOf" srcId="{1A98146C-9120-4645-8CE0-FFC5DFDDB0AF}" destId="{64A8AA80-97FE-4E36-94C1-F7E0B5ADE12B}" srcOrd="3" destOrd="0" presId="urn:microsoft.com/office/officeart/2016/7/layout/BasicTimeline"/>
    <dgm:cxn modelId="{4BD6A128-62C7-40D1-8F7E-44671D253973}" type="presParOf" srcId="{1A98146C-9120-4645-8CE0-FFC5DFDDB0AF}" destId="{3ED59300-3910-4EE4-94CB-2DADC8C66731}" srcOrd="4" destOrd="0" presId="urn:microsoft.com/office/officeart/2016/7/layout/BasicTimeline"/>
    <dgm:cxn modelId="{83D7113F-D0BE-40AB-A593-81243F93B7A9}" type="presParOf" srcId="{FC1F70CC-DBB3-4FEB-88D2-FD595F4772A4}" destId="{B00BB0D2-F378-47A8-AE5C-1AE0953469E0}" srcOrd="3" destOrd="0" presId="urn:microsoft.com/office/officeart/2016/7/layout/BasicTimeline"/>
    <dgm:cxn modelId="{6F6233E4-22B4-4828-BA62-CBF7CB386F7A}" type="presParOf" srcId="{FC1F70CC-DBB3-4FEB-88D2-FD595F4772A4}" destId="{3D0FEA26-D4A4-48EE-847B-F03F7F7FD4B3}" srcOrd="4" destOrd="0" presId="urn:microsoft.com/office/officeart/2016/7/layout/BasicTimeline"/>
    <dgm:cxn modelId="{60E59594-7D6A-40AB-A94C-542BC4C4ED35}" type="presParOf" srcId="{3D0FEA26-D4A4-48EE-847B-F03F7F7FD4B3}" destId="{9764142D-4C07-4C97-9BC9-08965C012893}" srcOrd="0" destOrd="0" presId="urn:microsoft.com/office/officeart/2016/7/layout/BasicTimeline"/>
    <dgm:cxn modelId="{43B6F0A5-84D5-4878-BEA6-DE61E01C3968}" type="presParOf" srcId="{3D0FEA26-D4A4-48EE-847B-F03F7F7FD4B3}" destId="{98C09A55-453F-4B49-BB17-D30748B0DE63}" srcOrd="1" destOrd="0" presId="urn:microsoft.com/office/officeart/2016/7/layout/BasicTimeline"/>
    <dgm:cxn modelId="{F06C91C7-CF43-455A-AE1C-C5BBD4D306CB}" type="presParOf" srcId="{98C09A55-453F-4B49-BB17-D30748B0DE63}" destId="{9914EC5E-8C6B-4E85-9079-C937166C602B}" srcOrd="0" destOrd="0" presId="urn:microsoft.com/office/officeart/2016/7/layout/BasicTimeline"/>
    <dgm:cxn modelId="{C73367B5-82AC-4E13-894D-21709110BC89}" type="presParOf" srcId="{98C09A55-453F-4B49-BB17-D30748B0DE63}" destId="{DD2E4185-D338-4ACA-A0A9-147F320E4D43}" srcOrd="1" destOrd="0" presId="urn:microsoft.com/office/officeart/2016/7/layout/BasicTimeline"/>
    <dgm:cxn modelId="{44F0A782-2715-4CCA-97C1-089469F599BA}" type="presParOf" srcId="{3D0FEA26-D4A4-48EE-847B-F03F7F7FD4B3}" destId="{93228E8D-1806-4719-983B-ED76A566A033}" srcOrd="2" destOrd="0" presId="urn:microsoft.com/office/officeart/2016/7/layout/BasicTimeline"/>
    <dgm:cxn modelId="{A4BB9F81-739E-4185-AA64-D9C397478BD6}" type="presParOf" srcId="{3D0FEA26-D4A4-48EE-847B-F03F7F7FD4B3}" destId="{5233E8C4-4B59-4A37-AB4C-F36F06D30F57}" srcOrd="3" destOrd="0" presId="urn:microsoft.com/office/officeart/2016/7/layout/BasicTimeline"/>
    <dgm:cxn modelId="{21785DA7-BEEE-4D85-9107-665E9785F105}" type="presParOf" srcId="{3D0FEA26-D4A4-48EE-847B-F03F7F7FD4B3}" destId="{AE807788-AE95-4A3C-A097-DE90C0235BDA}" srcOrd="4" destOrd="0" presId="urn:microsoft.com/office/officeart/2016/7/layout/BasicTimeline"/>
    <dgm:cxn modelId="{118056C1-92D4-4C93-93AD-06377A17584A}" type="presParOf" srcId="{FC1F70CC-DBB3-4FEB-88D2-FD595F4772A4}" destId="{DD6BE96D-DE53-4F54-8953-D379CCCE08EC}" srcOrd="5" destOrd="0" presId="urn:microsoft.com/office/officeart/2016/7/layout/BasicTimeline"/>
    <dgm:cxn modelId="{F76FA865-4C1D-4531-AA3D-B0191B78FC54}" type="presParOf" srcId="{FC1F70CC-DBB3-4FEB-88D2-FD595F4772A4}" destId="{75D032E4-FF98-4E6D-8DCE-C06A88550260}" srcOrd="6" destOrd="0" presId="urn:microsoft.com/office/officeart/2016/7/layout/BasicTimeline"/>
    <dgm:cxn modelId="{A6AA481A-B181-434F-96F2-5C9BFF6C9DC0}" type="presParOf" srcId="{75D032E4-FF98-4E6D-8DCE-C06A88550260}" destId="{0039D91E-294E-443D-BDE1-27E40078FEF9}" srcOrd="0" destOrd="0" presId="urn:microsoft.com/office/officeart/2016/7/layout/BasicTimeline"/>
    <dgm:cxn modelId="{13856A53-31CF-4A66-89E9-3B09C9B11C01}" type="presParOf" srcId="{75D032E4-FF98-4E6D-8DCE-C06A88550260}" destId="{B130BA63-CF77-4ECA-BF89-37BE7563B255}" srcOrd="1" destOrd="0" presId="urn:microsoft.com/office/officeart/2016/7/layout/BasicTimeline"/>
    <dgm:cxn modelId="{C359CA69-07CB-4A8C-A6B9-CEC17A2706CF}" type="presParOf" srcId="{B130BA63-CF77-4ECA-BF89-37BE7563B255}" destId="{325D28DB-B991-4A3D-BFE7-056082C95B36}" srcOrd="0" destOrd="0" presId="urn:microsoft.com/office/officeart/2016/7/layout/BasicTimeline"/>
    <dgm:cxn modelId="{0E0233E0-31B3-443B-A7BA-2CE461768648}" type="presParOf" srcId="{B130BA63-CF77-4ECA-BF89-37BE7563B255}" destId="{4C4D1AD7-875B-4BEE-81CC-B8A78DF68A8B}" srcOrd="1" destOrd="0" presId="urn:microsoft.com/office/officeart/2016/7/layout/BasicTimeline"/>
    <dgm:cxn modelId="{71408F53-030D-44CD-9474-8C78A47ACD45}" type="presParOf" srcId="{75D032E4-FF98-4E6D-8DCE-C06A88550260}" destId="{7DBE9B3F-ABA6-4B3B-8353-28CB079B4151}" srcOrd="2" destOrd="0" presId="urn:microsoft.com/office/officeart/2016/7/layout/BasicTimeline"/>
    <dgm:cxn modelId="{C5AF3467-6CF8-4001-BFA4-2556C626805E}" type="presParOf" srcId="{75D032E4-FF98-4E6D-8DCE-C06A88550260}" destId="{29454C5D-6337-407C-B884-4F4E528D857E}" srcOrd="3" destOrd="0" presId="urn:microsoft.com/office/officeart/2016/7/layout/BasicTimeline"/>
    <dgm:cxn modelId="{0B80D5E7-8AC8-4555-B1A5-F6EB0F4D612C}" type="presParOf" srcId="{75D032E4-FF98-4E6D-8DCE-C06A88550260}" destId="{0D8360FA-A51B-45A0-8797-82EC55D4DBE1}" srcOrd="4" destOrd="0" presId="urn:microsoft.com/office/officeart/2016/7/layout/BasicTimeline"/>
    <dgm:cxn modelId="{200808F1-A5DA-4F1C-B079-EFC113F23397}" type="presParOf" srcId="{FC1F70CC-DBB3-4FEB-88D2-FD595F4772A4}" destId="{CC63D971-4D4F-4E09-AC50-0DBB4AC75982}" srcOrd="7" destOrd="0" presId="urn:microsoft.com/office/officeart/2016/7/layout/BasicTimeline"/>
    <dgm:cxn modelId="{5A650526-CFCB-4E1A-A0F5-00E5CBD97B76}" type="presParOf" srcId="{FC1F70CC-DBB3-4FEB-88D2-FD595F4772A4}" destId="{5C67D1AC-6BA3-489B-9BF5-FF6232DEC0A1}" srcOrd="8" destOrd="0" presId="urn:microsoft.com/office/officeart/2016/7/layout/BasicTimeline"/>
    <dgm:cxn modelId="{87EED18F-5893-4F0E-8939-21B48B55EDBF}" type="presParOf" srcId="{5C67D1AC-6BA3-489B-9BF5-FF6232DEC0A1}" destId="{AD2E7CD0-128B-4841-AA4E-D4EA63202D8D}" srcOrd="0" destOrd="0" presId="urn:microsoft.com/office/officeart/2016/7/layout/BasicTimeline"/>
    <dgm:cxn modelId="{4EC75E40-D256-4B7E-86D2-E85E749EF54B}" type="presParOf" srcId="{5C67D1AC-6BA3-489B-9BF5-FF6232DEC0A1}" destId="{C4665BB8-136F-4F22-A46E-B6A394192567}" srcOrd="1" destOrd="0" presId="urn:microsoft.com/office/officeart/2016/7/layout/BasicTimeline"/>
    <dgm:cxn modelId="{C73B6B0C-F2C9-4F39-9078-FC71576EA53A}" type="presParOf" srcId="{C4665BB8-136F-4F22-A46E-B6A394192567}" destId="{E9884AEA-19BD-4EB4-BDC4-91FB658046A5}" srcOrd="0" destOrd="0" presId="urn:microsoft.com/office/officeart/2016/7/layout/BasicTimeline"/>
    <dgm:cxn modelId="{74D3CD72-5624-4AAD-A9B9-B05DADD35870}" type="presParOf" srcId="{C4665BB8-136F-4F22-A46E-B6A394192567}" destId="{6A268E83-91C0-450F-BE3B-332A0F8DCABA}" srcOrd="1" destOrd="0" presId="urn:microsoft.com/office/officeart/2016/7/layout/BasicTimeline"/>
    <dgm:cxn modelId="{7030F441-1753-4D3C-92D2-800C9160050C}" type="presParOf" srcId="{5C67D1AC-6BA3-489B-9BF5-FF6232DEC0A1}" destId="{51803514-C4EA-455F-B1B6-117158F5BBE2}" srcOrd="2" destOrd="0" presId="urn:microsoft.com/office/officeart/2016/7/layout/BasicTimeline"/>
    <dgm:cxn modelId="{D5A43090-CD9E-4CFE-AA35-1B1CF3C87838}" type="presParOf" srcId="{5C67D1AC-6BA3-489B-9BF5-FF6232DEC0A1}" destId="{A21D7A0F-D07C-4199-9415-88D9D4F8C581}" srcOrd="3" destOrd="0" presId="urn:microsoft.com/office/officeart/2016/7/layout/BasicTimeline"/>
    <dgm:cxn modelId="{514F0C57-DD4C-477A-AE69-632C4FADECE6}" type="presParOf" srcId="{5C67D1AC-6BA3-489B-9BF5-FF6232DEC0A1}" destId="{8CE65D51-CCB9-4A8E-9E76-1227EACBC2DF}" srcOrd="4" destOrd="0" presId="urn:microsoft.com/office/officeart/2016/7/layout/BasicTimeline"/>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3502" y="870267"/>
          <a:ext cx="2015318" cy="604595"/>
        </a:xfrm>
        <a:prstGeom prst="rect">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Planning</a:t>
          </a:r>
          <a:endParaRPr lang="en-US" sz="2000" kern="1200" dirty="0">
            <a:solidFill>
              <a:schemeClr val="tx2"/>
            </a:solidFill>
            <a:latin typeface="+mj-lt"/>
          </a:endParaRPr>
        </a:p>
      </dsp:txBody>
      <dsp:txXfrm>
        <a:off x="3502" y="870267"/>
        <a:ext cx="2015318" cy="604595"/>
      </dsp:txXfrm>
    </dsp:sp>
    <dsp:sp modelId="{910C52EF-D1F5-4581-A150-24B263AF9343}">
      <dsp:nvSpPr>
        <dsp:cNvPr id="0" name=""/>
        <dsp:cNvSpPr/>
      </dsp:nvSpPr>
      <dsp:spPr>
        <a:xfrm>
          <a:off x="3502"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Synergize scalable e-commerce</a:t>
          </a:r>
          <a:endParaRPr lang="en-US" sz="1600" kern="1200" dirty="0">
            <a:solidFill>
              <a:schemeClr val="tx1">
                <a:lumMod val="75000"/>
                <a:lumOff val="25000"/>
              </a:schemeClr>
            </a:solidFill>
            <a:latin typeface="+mn-lt"/>
            <a:ea typeface="Calibri" charset="0"/>
            <a:cs typeface="Calibri" charset="0"/>
          </a:endParaRPr>
        </a:p>
      </dsp:txBody>
      <dsp:txXfrm>
        <a:off x="3502" y="1474863"/>
        <a:ext cx="2015318" cy="2006207"/>
      </dsp:txXfrm>
    </dsp:sp>
    <dsp:sp modelId="{1F484571-9C36-4EBC-94E8-740ECF59A9E8}">
      <dsp:nvSpPr>
        <dsp:cNvPr id="0" name=""/>
        <dsp:cNvSpPr/>
      </dsp:nvSpPr>
      <dsp:spPr>
        <a:xfrm>
          <a:off x="2126821" y="870267"/>
          <a:ext cx="2015318" cy="604595"/>
        </a:xfrm>
        <a:prstGeom prst="rect">
          <a:avLst/>
        </a:prstGeom>
        <a:solidFill>
          <a:schemeClr val="accent1">
            <a:alpha val="90000"/>
            <a:hueOff val="0"/>
            <a:satOff val="0"/>
            <a:lumOff val="0"/>
            <a:alphaOff val="-10000"/>
          </a:schemeClr>
        </a:solidFill>
        <a:ln w="12700" cap="flat" cmpd="sng" algn="ctr">
          <a:solidFill>
            <a:schemeClr val="accent1">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Marketing</a:t>
          </a:r>
        </a:p>
      </dsp:txBody>
      <dsp:txXfrm>
        <a:off x="2126821" y="870267"/>
        <a:ext cx="2015318" cy="604595"/>
      </dsp:txXfrm>
    </dsp:sp>
    <dsp:sp modelId="{8382FB71-379A-4A42-BEC2-AAF439B565D5}">
      <dsp:nvSpPr>
        <dsp:cNvPr id="0" name=""/>
        <dsp:cNvSpPr/>
      </dsp:nvSpPr>
      <dsp:spPr>
        <a:xfrm>
          <a:off x="2126821"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Disseminate standardized metrics</a:t>
          </a:r>
          <a:endParaRPr lang="en-US" sz="1600" kern="1200" dirty="0">
            <a:solidFill>
              <a:schemeClr val="tx1">
                <a:lumMod val="75000"/>
                <a:lumOff val="25000"/>
              </a:schemeClr>
            </a:solidFill>
            <a:latin typeface="+mn-lt"/>
            <a:ea typeface="Calibri" charset="0"/>
            <a:cs typeface="Calibri" charset="0"/>
          </a:endParaRPr>
        </a:p>
      </dsp:txBody>
      <dsp:txXfrm>
        <a:off x="2126821" y="1474863"/>
        <a:ext cx="2015318" cy="2006207"/>
      </dsp:txXfrm>
    </dsp:sp>
    <dsp:sp modelId="{6B33ABE5-CEF1-4B39-82C3-F1FC644C0A8F}">
      <dsp:nvSpPr>
        <dsp:cNvPr id="0" name=""/>
        <dsp:cNvSpPr/>
      </dsp:nvSpPr>
      <dsp:spPr>
        <a:xfrm>
          <a:off x="4250140" y="870267"/>
          <a:ext cx="2015318" cy="604595"/>
        </a:xfrm>
        <a:prstGeom prst="rect">
          <a:avLst/>
        </a:prstGeom>
        <a:solidFill>
          <a:schemeClr val="accent1">
            <a:alpha val="90000"/>
            <a:hueOff val="0"/>
            <a:satOff val="0"/>
            <a:lumOff val="0"/>
            <a:alphaOff val="-20000"/>
          </a:schemeClr>
        </a:solidFill>
        <a:ln w="12700" cap="flat" cmpd="sng" algn="ctr">
          <a:solidFill>
            <a:schemeClr val="accent1">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Design</a:t>
          </a:r>
        </a:p>
      </dsp:txBody>
      <dsp:txXfrm>
        <a:off x="4250140" y="870267"/>
        <a:ext cx="2015318" cy="604595"/>
      </dsp:txXfrm>
    </dsp:sp>
    <dsp:sp modelId="{D49AD3F7-B2B6-4709-A43B-C22DEB981B39}">
      <dsp:nvSpPr>
        <dsp:cNvPr id="0" name=""/>
        <dsp:cNvSpPr/>
      </dsp:nvSpPr>
      <dsp:spPr>
        <a:xfrm>
          <a:off x="4250140"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Coordinate                        e-business applications</a:t>
          </a:r>
          <a:endParaRPr lang="en-US" sz="1600" kern="1200" dirty="0">
            <a:solidFill>
              <a:schemeClr val="tx1">
                <a:lumMod val="75000"/>
                <a:lumOff val="25000"/>
              </a:schemeClr>
            </a:solidFill>
            <a:latin typeface="+mn-lt"/>
            <a:ea typeface="Calibri" charset="0"/>
            <a:cs typeface="Calibri" charset="0"/>
          </a:endParaRPr>
        </a:p>
      </dsp:txBody>
      <dsp:txXfrm>
        <a:off x="4250140" y="1474863"/>
        <a:ext cx="2015318" cy="2006207"/>
      </dsp:txXfrm>
    </dsp:sp>
    <dsp:sp modelId="{4AE355A7-3A54-47B1-8CB5-F35120F77B1B}">
      <dsp:nvSpPr>
        <dsp:cNvPr id="0" name=""/>
        <dsp:cNvSpPr/>
      </dsp:nvSpPr>
      <dsp:spPr>
        <a:xfrm>
          <a:off x="6373459" y="870267"/>
          <a:ext cx="2015318" cy="604595"/>
        </a:xfrm>
        <a:prstGeom prst="rect">
          <a:avLst/>
        </a:prstGeom>
        <a:solidFill>
          <a:schemeClr val="accent1">
            <a:alpha val="90000"/>
            <a:hueOff val="0"/>
            <a:satOff val="0"/>
            <a:lumOff val="0"/>
            <a:alphaOff val="-30000"/>
          </a:schemeClr>
        </a:solidFill>
        <a:ln w="12700" cap="flat" cmpd="sng" algn="ctr">
          <a:solidFill>
            <a:schemeClr val="accent1">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Strategy</a:t>
          </a:r>
        </a:p>
      </dsp:txBody>
      <dsp:txXfrm>
        <a:off x="6373459" y="870267"/>
        <a:ext cx="2015318" cy="604595"/>
      </dsp:txXfrm>
    </dsp:sp>
    <dsp:sp modelId="{C0A30CE6-D937-498A-8D1C-AB49CDB4AE52}">
      <dsp:nvSpPr>
        <dsp:cNvPr id="0" name=""/>
        <dsp:cNvSpPr/>
      </dsp:nvSpPr>
      <dsp:spPr>
        <a:xfrm>
          <a:off x="6373459"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Foster holistically superior methodologies</a:t>
          </a:r>
          <a:endParaRPr lang="en-US" sz="1600" kern="1200" dirty="0">
            <a:solidFill>
              <a:schemeClr val="tx1">
                <a:lumMod val="75000"/>
                <a:lumOff val="25000"/>
              </a:schemeClr>
            </a:solidFill>
            <a:latin typeface="+mn-lt"/>
            <a:ea typeface="Calibri" charset="0"/>
            <a:cs typeface="Calibri" charset="0"/>
          </a:endParaRPr>
        </a:p>
      </dsp:txBody>
      <dsp:txXfrm>
        <a:off x="6373459" y="1474863"/>
        <a:ext cx="2015318" cy="2006207"/>
      </dsp:txXfrm>
    </dsp:sp>
    <dsp:sp modelId="{1D3D5FCC-5789-4468-99A6-5D6A676B6013}">
      <dsp:nvSpPr>
        <dsp:cNvPr id="0" name=""/>
        <dsp:cNvSpPr/>
      </dsp:nvSpPr>
      <dsp:spPr>
        <a:xfrm>
          <a:off x="8496778" y="870267"/>
          <a:ext cx="2015318" cy="604595"/>
        </a:xfrm>
        <a:prstGeom prst="rect">
          <a:avLst/>
        </a:prstGeom>
        <a:solidFill>
          <a:schemeClr val="accent1">
            <a:alpha val="90000"/>
            <a:hueOff val="0"/>
            <a:satOff val="0"/>
            <a:lumOff val="0"/>
            <a:alphaOff val="-4000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Launch</a:t>
          </a:r>
        </a:p>
      </dsp:txBody>
      <dsp:txXfrm>
        <a:off x="8496778" y="870267"/>
        <a:ext cx="2015318" cy="604595"/>
      </dsp:txXfrm>
    </dsp:sp>
    <dsp:sp modelId="{44C7D37A-568B-4A53-88BE-8330DEF7D4A3}">
      <dsp:nvSpPr>
        <dsp:cNvPr id="0" name=""/>
        <dsp:cNvSpPr/>
      </dsp:nvSpPr>
      <dsp:spPr>
        <a:xfrm>
          <a:off x="8496778"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Deploy strategic networks with compelling                  e-business needs</a:t>
          </a:r>
          <a:endParaRPr lang="en-US" sz="1600" kern="1200" dirty="0">
            <a:solidFill>
              <a:schemeClr val="tx1">
                <a:lumMod val="75000"/>
                <a:lumOff val="25000"/>
              </a:schemeClr>
            </a:solidFill>
            <a:latin typeface="+mn-lt"/>
            <a:ea typeface="Calibri" charset="0"/>
            <a:cs typeface="Calibri" charset="0"/>
          </a:endParaRPr>
        </a:p>
      </dsp:txBody>
      <dsp:txXfrm>
        <a:off x="8496778" y="1474863"/>
        <a:ext cx="2015318" cy="20062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AE48D-DC22-4466-870D-3DE2469321A1}">
      <dsp:nvSpPr>
        <dsp:cNvPr id="0" name=""/>
        <dsp:cNvSpPr/>
      </dsp:nvSpPr>
      <dsp:spPr>
        <a:xfrm>
          <a:off x="0" y="2175669"/>
          <a:ext cx="11430000" cy="0"/>
        </a:xfrm>
        <a:prstGeom prst="line">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EC47C319-F262-452D-A3AA-636B0CDD3083}">
      <dsp:nvSpPr>
        <dsp:cNvPr id="0" name=""/>
        <dsp:cNvSpPr/>
      </dsp:nvSpPr>
      <dsp:spPr>
        <a:xfrm>
          <a:off x="214312" y="23366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spc="50" baseline="0" dirty="0">
              <a:solidFill>
                <a:schemeClr val="accent3"/>
              </a:solidFill>
              <a:latin typeface="+mj-lt"/>
            </a:rPr>
            <a:t>Sept 20XX</a:t>
          </a:r>
        </a:p>
      </dsp:txBody>
      <dsp:txXfrm>
        <a:off x="214312" y="2336668"/>
        <a:ext cx="3025378" cy="491701"/>
      </dsp:txXfrm>
    </dsp:sp>
    <dsp:sp modelId="{699D6E05-2110-40CF-A9E1-513C5874F142}">
      <dsp:nvSpPr>
        <dsp:cNvPr id="0" name=""/>
        <dsp:cNvSpPr/>
      </dsp:nvSpPr>
      <dsp:spPr>
        <a:xfrm>
          <a:off x="88621" y="496928"/>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Synergize scalable e-commerce</a:t>
          </a:r>
          <a:endParaRPr lang="en-US" sz="1400" kern="1200" dirty="0">
            <a:solidFill>
              <a:schemeClr val="tx1">
                <a:lumMod val="75000"/>
                <a:lumOff val="25000"/>
              </a:schemeClr>
            </a:solidFill>
            <a:latin typeface="+mn-lt"/>
          </a:endParaRPr>
        </a:p>
      </dsp:txBody>
      <dsp:txXfrm>
        <a:off x="124838" y="533145"/>
        <a:ext cx="3365495" cy="669469"/>
      </dsp:txXfrm>
    </dsp:sp>
    <dsp:sp modelId="{84F43E91-3923-4169-8319-03B48B626FF2}">
      <dsp:nvSpPr>
        <dsp:cNvPr id="0" name=""/>
        <dsp:cNvSpPr/>
      </dsp:nvSpPr>
      <dsp:spPr>
        <a:xfrm>
          <a:off x="1727001" y="1348914"/>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044750E-96CA-4C29-9512-B1C3E4ADB4BB}">
      <dsp:nvSpPr>
        <dsp:cNvPr id="0" name=""/>
        <dsp:cNvSpPr/>
      </dsp:nvSpPr>
      <dsp:spPr>
        <a:xfrm>
          <a:off x="2208311" y="15229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Nov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2208311" y="1522968"/>
        <a:ext cx="3025378" cy="491701"/>
      </dsp:txXfrm>
    </dsp:sp>
    <dsp:sp modelId="{3A873ED9-D53F-460D-B163-AFB5B4D10D91}">
      <dsp:nvSpPr>
        <dsp:cNvPr id="0" name=""/>
        <dsp:cNvSpPr/>
      </dsp:nvSpPr>
      <dsp:spPr>
        <a:xfrm>
          <a:off x="1694366"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526D0-1FBE-4878-A446-4CDCC2332BDC}">
      <dsp:nvSpPr>
        <dsp:cNvPr id="0" name=""/>
        <dsp:cNvSpPr/>
      </dsp:nvSpPr>
      <dsp:spPr>
        <a:xfrm>
          <a:off x="2002035" y="3002423"/>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Disseminate standardized metrics</a:t>
          </a:r>
          <a:endParaRPr lang="en-US" sz="1400" kern="1200" dirty="0">
            <a:solidFill>
              <a:schemeClr val="tx1">
                <a:lumMod val="75000"/>
                <a:lumOff val="25000"/>
              </a:schemeClr>
            </a:solidFill>
            <a:latin typeface="+mn-lt"/>
          </a:endParaRPr>
        </a:p>
      </dsp:txBody>
      <dsp:txXfrm>
        <a:off x="2038252" y="3038640"/>
        <a:ext cx="3365495" cy="669469"/>
      </dsp:txXfrm>
    </dsp:sp>
    <dsp:sp modelId="{74DD07D9-086A-4268-AEC7-CC59B0882A52}">
      <dsp:nvSpPr>
        <dsp:cNvPr id="0" name=""/>
        <dsp:cNvSpPr/>
      </dsp:nvSpPr>
      <dsp:spPr>
        <a:xfrm>
          <a:off x="3721000" y="2175668"/>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764142D-4C07-4C97-9BC9-08965C012893}">
      <dsp:nvSpPr>
        <dsp:cNvPr id="0" name=""/>
        <dsp:cNvSpPr/>
      </dsp:nvSpPr>
      <dsp:spPr>
        <a:xfrm>
          <a:off x="4202310" y="23366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endParaRPr lang="en-US" sz="2000" b="0" kern="1200" dirty="0">
            <a:solidFill>
              <a:schemeClr val="accent3"/>
            </a:solidFill>
            <a:latin typeface="+mj-lt"/>
          </a:endParaRPr>
        </a:p>
      </dsp:txBody>
      <dsp:txXfrm>
        <a:off x="4202310" y="2336668"/>
        <a:ext cx="3025378" cy="491701"/>
      </dsp:txXfrm>
    </dsp:sp>
    <dsp:sp modelId="{64A8AA80-97FE-4E36-94C1-F7E0B5ADE12B}">
      <dsp:nvSpPr>
        <dsp:cNvPr id="0" name=""/>
        <dsp:cNvSpPr/>
      </dsp:nvSpPr>
      <dsp:spPr>
        <a:xfrm>
          <a:off x="3688365"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14EC5E-8C6B-4E85-9079-C937166C602B}">
      <dsp:nvSpPr>
        <dsp:cNvPr id="0" name=""/>
        <dsp:cNvSpPr/>
      </dsp:nvSpPr>
      <dsp:spPr>
        <a:xfrm>
          <a:off x="3919850" y="386354"/>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lumMod val="75000"/>
                <a:lumOff val="25000"/>
              </a:schemeClr>
            </a:solidFill>
            <a:latin typeface="+mn-lt"/>
          </a:endParaRPr>
        </a:p>
      </dsp:txBody>
      <dsp:txXfrm>
        <a:off x="3956067" y="422571"/>
        <a:ext cx="3365495" cy="669469"/>
      </dsp:txXfrm>
    </dsp:sp>
    <dsp:sp modelId="{93228E8D-1806-4719-983B-ED76A566A033}">
      <dsp:nvSpPr>
        <dsp:cNvPr id="0" name=""/>
        <dsp:cNvSpPr/>
      </dsp:nvSpPr>
      <dsp:spPr>
        <a:xfrm>
          <a:off x="5715000" y="1348914"/>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039D91E-294E-443D-BDE1-27E40078FEF9}">
      <dsp:nvSpPr>
        <dsp:cNvPr id="0" name=""/>
        <dsp:cNvSpPr/>
      </dsp:nvSpPr>
      <dsp:spPr>
        <a:xfrm>
          <a:off x="6196310" y="15229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March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6196310" y="1522968"/>
        <a:ext cx="3025378" cy="491701"/>
      </dsp:txXfrm>
    </dsp:sp>
    <dsp:sp modelId="{5233E8C4-4B59-4A37-AB4C-F36F06D30F57}">
      <dsp:nvSpPr>
        <dsp:cNvPr id="0" name=""/>
        <dsp:cNvSpPr/>
      </dsp:nvSpPr>
      <dsp:spPr>
        <a:xfrm>
          <a:off x="5682364"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D28DB-B991-4A3D-BFE7-056082C95B36}">
      <dsp:nvSpPr>
        <dsp:cNvPr id="0" name=""/>
        <dsp:cNvSpPr/>
      </dsp:nvSpPr>
      <dsp:spPr>
        <a:xfrm>
          <a:off x="6265171" y="2501846"/>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lumMod val="75000"/>
                <a:lumOff val="25000"/>
              </a:schemeClr>
            </a:solidFill>
          </a:endParaRPr>
        </a:p>
      </dsp:txBody>
      <dsp:txXfrm>
        <a:off x="6301388" y="2538063"/>
        <a:ext cx="3365495" cy="669469"/>
      </dsp:txXfrm>
    </dsp:sp>
    <dsp:sp modelId="{7DBE9B3F-ABA6-4B3B-8353-28CB079B4151}">
      <dsp:nvSpPr>
        <dsp:cNvPr id="0" name=""/>
        <dsp:cNvSpPr/>
      </dsp:nvSpPr>
      <dsp:spPr>
        <a:xfrm>
          <a:off x="7708999" y="2175668"/>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D2E7CD0-128B-4841-AA4E-D4EA63202D8D}">
      <dsp:nvSpPr>
        <dsp:cNvPr id="0" name=""/>
        <dsp:cNvSpPr/>
      </dsp:nvSpPr>
      <dsp:spPr>
        <a:xfrm>
          <a:off x="8190309" y="23366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May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8190309" y="2336668"/>
        <a:ext cx="3025378" cy="491701"/>
      </dsp:txXfrm>
    </dsp:sp>
    <dsp:sp modelId="{29454C5D-6337-407C-B884-4F4E528D857E}">
      <dsp:nvSpPr>
        <dsp:cNvPr id="0" name=""/>
        <dsp:cNvSpPr/>
      </dsp:nvSpPr>
      <dsp:spPr>
        <a:xfrm>
          <a:off x="7676364"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84AEA-19BD-4EB4-BDC4-91FB658046A5}">
      <dsp:nvSpPr>
        <dsp:cNvPr id="0" name=""/>
        <dsp:cNvSpPr/>
      </dsp:nvSpPr>
      <dsp:spPr>
        <a:xfrm>
          <a:off x="7984033" y="607011"/>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Deploy strategic networks with compelling e-business needs</a:t>
          </a:r>
          <a:endParaRPr lang="en-US" sz="1400" kern="1200" dirty="0">
            <a:solidFill>
              <a:schemeClr val="tx1">
                <a:lumMod val="75000"/>
                <a:lumOff val="25000"/>
              </a:schemeClr>
            </a:solidFill>
            <a:latin typeface="+mn-lt"/>
          </a:endParaRPr>
        </a:p>
      </dsp:txBody>
      <dsp:txXfrm>
        <a:off x="8020250" y="643228"/>
        <a:ext cx="3365495" cy="669469"/>
      </dsp:txXfrm>
    </dsp:sp>
    <dsp:sp modelId="{51803514-C4EA-455F-B1B6-117158F5BBE2}">
      <dsp:nvSpPr>
        <dsp:cNvPr id="0" name=""/>
        <dsp:cNvSpPr/>
      </dsp:nvSpPr>
      <dsp:spPr>
        <a:xfrm>
          <a:off x="9702998" y="1348914"/>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21D7A0F-D07C-4199-9415-88D9D4F8C581}">
      <dsp:nvSpPr>
        <dsp:cNvPr id="0" name=""/>
        <dsp:cNvSpPr/>
      </dsp:nvSpPr>
      <dsp:spPr>
        <a:xfrm>
          <a:off x="9670363"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0DAF765-81DF-4CD4-A737-DDE62C84D09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0C67C45-8307-4F47-91BB-229B740A8CE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D8F83D-D593-4D91-ADFA-C49B8378676D}"/>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r>
              <a:rPr lang="en-US"/>
              <a:t>Click icon to add picture</a:t>
            </a:r>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7FB6E25-C828-48BC-8628-82D1E81A507C}"/>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210386C-9F0A-4DAC-822E-DEC8EA1DDEAC}"/>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B3A59EB-A4AA-43EC-A853-BDDFB7AB3D8B}"/>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r>
              <a:rPr lang="en-US"/>
              <a:t>Click icon to add picture</a:t>
            </a:r>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r>
              <a:rPr lang="en-US"/>
              <a:t>Click icon to add picture</a:t>
            </a:r>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r>
              <a:rPr lang="en-US"/>
              <a:t>Click icon to add picture</a:t>
            </a:r>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r>
              <a:rPr lang="en-US"/>
              <a:t>Click icon to add picture</a:t>
            </a:r>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r>
              <a:rPr lang="en-US"/>
              <a:t>Click icon to add picture</a:t>
            </a:r>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1.pn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2.xml"/><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11" Type="http://schemas.openxmlformats.org/officeDocument/2006/relationships/image" Target="../media/image26.png"/><Relationship Id="rId5" Type="http://schemas.openxmlformats.org/officeDocument/2006/relationships/diagramColors" Target="../diagrams/colors2.xml"/><Relationship Id="rId10" Type="http://schemas.openxmlformats.org/officeDocument/2006/relationships/image" Target="../media/image25.png"/><Relationship Id="rId4" Type="http://schemas.openxmlformats.org/officeDocument/2006/relationships/diagramQuickStyle" Target="../diagrams/quickStyle2.xml"/><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clipchamp.com/watch/ZOIcx616Lgi" TargetMode="External"/><Relationship Id="rId2" Type="http://schemas.microsoft.com/office/2018/10/relationships/comments" Target="../comments/modernComment_106_210DECD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10" Type="http://schemas.openxmlformats.org/officeDocument/2006/relationships/image" Target="../media/image20.png"/><Relationship Id="rId4" Type="http://schemas.openxmlformats.org/officeDocument/2006/relationships/image" Target="../media/image14.jpe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 up of frosty pine leaves&#10;">
            <a:extLst>
              <a:ext uri="{FF2B5EF4-FFF2-40B4-BE49-F238E27FC236}">
                <a16:creationId xmlns:a16="http://schemas.microsoft.com/office/drawing/2014/main" id="{E700099C-08E5-415B-A866-CD9A073DCD9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458724" y="411480"/>
            <a:ext cx="11274552" cy="6035040"/>
          </a:xfr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8723" y="411481"/>
            <a:ext cx="11104795" cy="1174558"/>
          </a:xfrm>
        </p:spPr>
        <p:txBody>
          <a:bodyPr>
            <a:normAutofit fontScale="90000"/>
          </a:bodyPr>
          <a:lstStyle/>
          <a:p>
            <a:pPr algn="ctr"/>
            <a:r>
              <a:rPr lang="en-US" b="1" dirty="0">
                <a:solidFill>
                  <a:schemeClr val="tx2">
                    <a:lumMod val="50000"/>
                  </a:schemeClr>
                </a:solidFill>
              </a:rPr>
              <a:t>TEXT DETECTION AND ANALYSIS USING TKINTER AND VADER SENTIMENT ANALYSIS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69710" y="3544311"/>
            <a:ext cx="11193807" cy="2354783"/>
          </a:xfrm>
        </p:spPr>
        <p:txBody>
          <a:bodyPr>
            <a:normAutofit/>
          </a:bodyPr>
          <a:lstStyle/>
          <a:p>
            <a:r>
              <a:rPr lang="en-US" dirty="0"/>
              <a:t>Mirjam Nilsson​​</a:t>
            </a:r>
          </a:p>
        </p:txBody>
      </p:sp>
      <p:sp>
        <p:nvSpPr>
          <p:cNvPr id="4" name="Subtitle 2">
            <a:extLst>
              <a:ext uri="{FF2B5EF4-FFF2-40B4-BE49-F238E27FC236}">
                <a16:creationId xmlns:a16="http://schemas.microsoft.com/office/drawing/2014/main" id="{6E62CBEF-68CB-C9C0-568D-D4D491210A02}"/>
              </a:ext>
            </a:extLst>
          </p:cNvPr>
          <p:cNvSpPr txBox="1">
            <a:spLocks noGrp="1" noRot="1" noMove="1" noResize="1" noEditPoints="1" noAdjustHandles="1" noChangeArrowheads="1" noChangeShapeType="1"/>
          </p:cNvSpPr>
          <p:nvPr/>
        </p:nvSpPr>
        <p:spPr>
          <a:xfrm>
            <a:off x="418261" y="3541478"/>
            <a:ext cx="11096703" cy="2354783"/>
          </a:xfrm>
          <a:prstGeom prst="rect">
            <a:avLst/>
          </a:prstGeom>
          <a:solidFill>
            <a:schemeClr val="bg1">
              <a:alpha val="80000"/>
            </a:schemeClr>
          </a:solidFill>
        </p:spPr>
        <p:txBody>
          <a:bodyPr vert="horz" lIns="50292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400" kern="1200" spc="30" baseline="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1" hangingPunct="1"/>
            <a:r>
              <a:rPr lang="en-US" altLang="en-US" sz="1400" b="0" i="1" dirty="0">
                <a:solidFill>
                  <a:schemeClr val="tx1"/>
                </a:solidFill>
                <a:latin typeface="Times New Roman" panose="02020603050405020304" pitchFamily="18" charset="0"/>
                <a:cs typeface="Times New Roman" panose="02020603050405020304" pitchFamily="18" charset="0"/>
              </a:rPr>
              <a:t> </a:t>
            </a:r>
            <a:r>
              <a:rPr lang="en-US" altLang="en-US" sz="1400" b="1" i="1" dirty="0">
                <a:solidFill>
                  <a:schemeClr val="tx1"/>
                </a:solidFill>
                <a:latin typeface="Times New Roman" panose="02020603050405020304" pitchFamily="18" charset="0"/>
                <a:cs typeface="Times New Roman" panose="02020603050405020304" pitchFamily="18" charset="0"/>
              </a:rPr>
              <a:t>SUBMITTED BY</a:t>
            </a:r>
            <a:r>
              <a:rPr lang="en-US" altLang="en-US" sz="1800" i="1" dirty="0">
                <a:solidFill>
                  <a:schemeClr val="tx1"/>
                </a:solidFill>
                <a:latin typeface="Times New Roman" panose="02020603050405020304" pitchFamily="18" charset="0"/>
                <a:cs typeface="Times New Roman" panose="02020603050405020304" pitchFamily="18" charset="0"/>
              </a:rPr>
              <a:t>			                                                                    </a:t>
            </a:r>
            <a:r>
              <a:rPr lang="en-US" altLang="en-US" b="1" i="1" dirty="0">
                <a:solidFill>
                  <a:schemeClr val="tx1"/>
                </a:solidFill>
                <a:latin typeface="Times New Roman" panose="02020603050405020304" pitchFamily="18" charset="0"/>
                <a:cs typeface="Times New Roman" panose="02020603050405020304" pitchFamily="18" charset="0"/>
              </a:rPr>
              <a:t>S</a:t>
            </a:r>
            <a:r>
              <a:rPr lang="en-US" altLang="en-US" sz="1400" b="1" i="1" dirty="0">
                <a:solidFill>
                  <a:schemeClr val="tx1"/>
                </a:solidFill>
                <a:latin typeface="Times New Roman" panose="02020603050405020304" pitchFamily="18" charset="0"/>
                <a:cs typeface="Times New Roman" panose="02020603050405020304" pitchFamily="18" charset="0"/>
              </a:rPr>
              <a:t>UPERVISED BY </a:t>
            </a:r>
            <a:endParaRPr lang="en-US" altLang="en-US" b="1" i="1" dirty="0">
              <a:solidFill>
                <a:schemeClr val="tx1"/>
              </a:solidFill>
              <a:latin typeface="Times New Roman" panose="02020603050405020304" pitchFamily="18" charset="0"/>
              <a:cs typeface="Times New Roman" panose="02020603050405020304" pitchFamily="18" charset="0"/>
            </a:endParaRPr>
          </a:p>
          <a:p>
            <a:pPr eaLnBrk="1" hangingPunct="1"/>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Hamza</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 Dr.Ihtiram Raza Khan</a:t>
            </a:r>
          </a:p>
          <a:p>
            <a:pPr eaLnBrk="1" hangingPunct="1"/>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400" b="0" dirty="0">
                <a:solidFill>
                  <a:schemeClr val="tx1"/>
                </a:solidFill>
                <a:latin typeface="Times New Roman" panose="02020603050405020304" pitchFamily="18" charset="0"/>
                <a:cs typeface="Times New Roman" panose="02020603050405020304" pitchFamily="18" charset="0"/>
              </a:rPr>
              <a:t>2020 – 350 – </a:t>
            </a:r>
            <a:r>
              <a:rPr lang="en-US" altLang="en-US" sz="1500" b="1" dirty="0">
                <a:solidFill>
                  <a:schemeClr val="tx1"/>
                </a:solidFill>
                <a:latin typeface="Times New Roman" panose="02020603050405020304" pitchFamily="18" charset="0"/>
                <a:cs typeface="Times New Roman" panose="02020603050405020304" pitchFamily="18" charset="0"/>
              </a:rPr>
              <a:t>020</a:t>
            </a:r>
            <a:r>
              <a:rPr lang="en-US" altLang="en-US" sz="1800" b="0" dirty="0">
                <a:solidFill>
                  <a:schemeClr val="tx1"/>
                </a:solidFill>
                <a:latin typeface="Times New Roman" panose="02020603050405020304" pitchFamily="18" charset="0"/>
                <a:cs typeface="Times New Roman" panose="02020603050405020304" pitchFamily="18" charset="0"/>
              </a:rPr>
              <a:t>			                                                                  </a:t>
            </a:r>
            <a:r>
              <a:rPr lang="en-IN" altLang="en-US" sz="1400" b="0" dirty="0">
                <a:solidFill>
                  <a:schemeClr val="tx1"/>
                </a:solidFill>
                <a:latin typeface="Times New Roman" panose="02020603050405020304" pitchFamily="18" charset="0"/>
                <a:cs typeface="Times New Roman" panose="02020603050405020304" pitchFamily="18" charset="0"/>
              </a:rPr>
              <a:t>Associate</a:t>
            </a:r>
            <a:r>
              <a:rPr lang="en-US" altLang="en-US" sz="1400" b="0" dirty="0">
                <a:solidFill>
                  <a:schemeClr val="tx1"/>
                </a:solidFill>
                <a:latin typeface="Times New Roman" panose="02020603050405020304" pitchFamily="18" charset="0"/>
                <a:cs typeface="Times New Roman" panose="02020603050405020304" pitchFamily="18" charset="0"/>
              </a:rPr>
              <a:t> Professor</a:t>
            </a:r>
          </a:p>
          <a:p>
            <a:pPr eaLnBrk="1" hangingPunct="1"/>
            <a:r>
              <a:rPr lang="en-US" altLang="en-US" sz="1400" b="0" dirty="0">
                <a:solidFill>
                  <a:schemeClr val="tx1"/>
                </a:solidFill>
                <a:latin typeface="Times New Roman" panose="02020603050405020304" pitchFamily="18" charset="0"/>
                <a:cs typeface="Times New Roman" panose="02020603050405020304" pitchFamily="18" charset="0"/>
              </a:rPr>
              <a:t>        B. Tech CSE-AI			                                                                           Computer Science &amp; Engineering</a:t>
            </a:r>
          </a:p>
          <a:p>
            <a:pPr eaLnBrk="1" hangingPunct="1"/>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1400" i="1" dirty="0">
                <a:latin typeface="Times New Roman" panose="02020603050405020304" pitchFamily="18" charset="0"/>
                <a:cs typeface="Times New Roman" panose="02020603050405020304" pitchFamily="18" charset="0"/>
              </a:rPr>
              <a:t> </a:t>
            </a:r>
            <a:r>
              <a:rPr lang="en-US" altLang="en-US" sz="1400" b="0" i="1" dirty="0">
                <a:solidFill>
                  <a:schemeClr val="tx1"/>
                </a:solidFill>
                <a:latin typeface="Times New Roman" panose="02020603050405020304" pitchFamily="18" charset="0"/>
                <a:cs typeface="Times New Roman" panose="02020603050405020304" pitchFamily="18" charset="0"/>
              </a:rPr>
              <a:t>SUBMITTED TO</a:t>
            </a:r>
          </a:p>
          <a:p>
            <a:pPr eaLnBrk="1" hangingPunct="1"/>
            <a:r>
              <a:rPr lang="en-US" altLang="en-US" sz="1400" dirty="0">
                <a:solidFill>
                  <a:schemeClr val="tx1"/>
                </a:solidFill>
                <a:latin typeface="Times New Roman" panose="02020603050405020304" pitchFamily="18" charset="0"/>
                <a:cs typeface="Times New Roman" panose="02020603050405020304" pitchFamily="18" charset="0"/>
              </a:rPr>
              <a:t>                                                                         Department of Computer Science &amp; Engineering</a:t>
            </a:r>
          </a:p>
          <a:p>
            <a:pPr eaLnBrk="1" hangingPunct="1"/>
            <a:r>
              <a:rPr lang="en-US" altLang="en-US" sz="1400" dirty="0">
                <a:solidFill>
                  <a:schemeClr val="tx1"/>
                </a:solidFill>
                <a:latin typeface="Times New Roman" panose="02020603050405020304" pitchFamily="18" charset="0"/>
                <a:cs typeface="Times New Roman" panose="02020603050405020304" pitchFamily="18" charset="0"/>
              </a:rPr>
              <a:t>                                                                         School of Engineering Sciences &amp; Technology</a:t>
            </a:r>
          </a:p>
          <a:p>
            <a:pPr eaLnBrk="1" hangingPunct="1"/>
            <a:r>
              <a:rPr lang="en-US" altLang="en-US" sz="1400" dirty="0">
                <a:solidFill>
                  <a:schemeClr val="tx1"/>
                </a:solidFill>
                <a:latin typeface="Times New Roman" panose="02020603050405020304" pitchFamily="18" charset="0"/>
                <a:cs typeface="Times New Roman" panose="02020603050405020304" pitchFamily="18" charset="0"/>
              </a:rPr>
              <a:t>                                                                                            JAMIA   HAMDARD</a:t>
            </a:r>
          </a:p>
          <a:p>
            <a:endParaRPr lang="en-US" dirty="0"/>
          </a:p>
        </p:txBody>
      </p:sp>
      <p:pic>
        <p:nvPicPr>
          <p:cNvPr id="5" name="Picture 3">
            <a:extLst>
              <a:ext uri="{FF2B5EF4-FFF2-40B4-BE49-F238E27FC236}">
                <a16:creationId xmlns:a16="http://schemas.microsoft.com/office/drawing/2014/main" id="{CDAC19D0-4523-0217-12D6-470FBED54B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3095" y="1575868"/>
            <a:ext cx="3029933" cy="204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CB3E39-422E-4D7D-8E74-35066111423B}"/>
              </a:ext>
            </a:extLst>
          </p:cNvPr>
          <p:cNvSpPr>
            <a:spLocks noGrp="1"/>
          </p:cNvSpPr>
          <p:nvPr>
            <p:ph type="title"/>
          </p:nvPr>
        </p:nvSpPr>
        <p:spPr>
          <a:xfrm>
            <a:off x="457200" y="381000"/>
            <a:ext cx="11277600" cy="1325563"/>
          </a:xfrm>
        </p:spPr>
        <p:txBody>
          <a:bodyPr/>
          <a:lstStyle/>
          <a:p>
            <a:r>
              <a:rPr lang="en-US" dirty="0"/>
              <a:t>PLAN FOR PRODUCT LAUNCH</a:t>
            </a:r>
          </a:p>
        </p:txBody>
      </p:sp>
      <p:sp>
        <p:nvSpPr>
          <p:cNvPr id="4" name="Footer Placeholder 3">
            <a:extLst>
              <a:ext uri="{FF2B5EF4-FFF2-40B4-BE49-F238E27FC236}">
                <a16:creationId xmlns:a16="http://schemas.microsoft.com/office/drawing/2014/main" id="{A0CE4071-0E64-4887-A97D-3DCF1AF2A5FD}"/>
              </a:ext>
            </a:extLst>
          </p:cNvPr>
          <p:cNvSpPr>
            <a:spLocks noGrp="1"/>
          </p:cNvSpPr>
          <p:nvPr>
            <p:ph type="ftr" sz="quarter" idx="11"/>
          </p:nvPr>
        </p:nvSpPr>
        <p:spPr>
          <a:xfrm>
            <a:off x="4038600" y="6356350"/>
            <a:ext cx="4114800" cy="365125"/>
          </a:xfrm>
        </p:spPr>
        <p:txBody>
          <a:bodyPr/>
          <a:lstStyle/>
          <a:p>
            <a:pPr marL="0" algn="ctr" rtl="0" eaLnBrk="1" latinLnBrk="0" hangingPunct="1">
              <a:spcBef>
                <a:spcPts val="0"/>
              </a:spcBef>
              <a:spcAft>
                <a:spcPts val="0"/>
              </a:spcAft>
            </a:pPr>
            <a:r>
              <a:rPr lang="en-US" sz="1400" b="1" kern="1200" spc="30" baseline="0" dirty="0">
                <a:solidFill>
                  <a:srgbClr val="222A35"/>
                </a:solidFill>
                <a:effectLst/>
                <a:latin typeface="Bodoni MT" panose="02070603080606020203" pitchFamily="18" charset="0"/>
                <a:ea typeface="+mn-ea"/>
                <a:cs typeface="+mn-cs"/>
              </a:rPr>
              <a:t>TEXT DETECTION AND ANALYSIS USING TKINTER AND VADER SENTIMENT ANALYSIS</a:t>
            </a:r>
            <a:endParaRPr lang="en-IN" sz="1000" dirty="0">
              <a:effectLst/>
            </a:endParaRPr>
          </a:p>
        </p:txBody>
      </p:sp>
      <p:sp>
        <p:nvSpPr>
          <p:cNvPr id="5" name="Slide Number Placeholder 4">
            <a:extLst>
              <a:ext uri="{FF2B5EF4-FFF2-40B4-BE49-F238E27FC236}">
                <a16:creationId xmlns:a16="http://schemas.microsoft.com/office/drawing/2014/main" id="{73663BA4-91BA-4643-99B0-739956FDCA5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10</a:t>
            </a:fld>
            <a:endParaRPr lang="en-US" dirty="0"/>
          </a:p>
        </p:txBody>
      </p:sp>
      <p:graphicFrame>
        <p:nvGraphicFramePr>
          <p:cNvPr id="10" name="Content Placeholder 3" descr="Horizontal list&#10;">
            <a:extLst>
              <a:ext uri="{FF2B5EF4-FFF2-40B4-BE49-F238E27FC236}">
                <a16:creationId xmlns:a16="http://schemas.microsoft.com/office/drawing/2014/main" id="{CC7A8C35-E466-4E16-BA37-2EFDD88C8CB2}"/>
              </a:ext>
            </a:extLst>
          </p:cNvPr>
          <p:cNvGraphicFramePr>
            <a:graphicFrameLocks/>
          </p:cNvGraphicFramePr>
          <p:nvPr>
            <p:extLst>
              <p:ext uri="{D42A27DB-BD31-4B8C-83A1-F6EECF244321}">
                <p14:modId xmlns:p14="http://schemas.microsoft.com/office/powerpoint/2010/main" val="4363011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EAE93C8A-7D36-7AE9-D3E7-F6D7D764B1E4}"/>
              </a:ext>
            </a:extLst>
          </p:cNvPr>
          <p:cNvPicPr>
            <a:picLocks noChangeAspect="1"/>
          </p:cNvPicPr>
          <p:nvPr/>
        </p:nvPicPr>
        <p:blipFill>
          <a:blip r:embed="rId7"/>
          <a:stretch>
            <a:fillRect/>
          </a:stretch>
        </p:blipFill>
        <p:spPr>
          <a:xfrm>
            <a:off x="525982" y="218485"/>
            <a:ext cx="11037537" cy="5958477"/>
          </a:xfrm>
          <a:prstGeom prst="rect">
            <a:avLst/>
          </a:prstGeom>
        </p:spPr>
      </p:pic>
    </p:spTree>
    <p:extLst>
      <p:ext uri="{BB962C8B-B14F-4D97-AF65-F5344CB8AC3E}">
        <p14:creationId xmlns:p14="http://schemas.microsoft.com/office/powerpoint/2010/main" val="145980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457200" y="381001"/>
            <a:ext cx="11277600" cy="468664"/>
          </a:xfrm>
        </p:spPr>
        <p:txBody>
          <a:bodyPr>
            <a:normAutofit fontScale="90000"/>
          </a:bodyPr>
          <a:lstStyle/>
          <a:p>
            <a:r>
              <a:rPr lang="en-IN" dirty="0"/>
              <a:t>Project learnings</a:t>
            </a:r>
            <a:endParaRPr lang="en-US" dirty="0"/>
          </a:p>
        </p:txBody>
      </p:sp>
      <p:graphicFrame>
        <p:nvGraphicFramePr>
          <p:cNvPr id="9" name="Content Placeholder 3" descr="Timeline">
            <a:extLst>
              <a:ext uri="{FF2B5EF4-FFF2-40B4-BE49-F238E27FC236}">
                <a16:creationId xmlns:a16="http://schemas.microsoft.com/office/drawing/2014/main" id="{F8E85272-AE17-4E39-BF3C-2FD0539FAA99}"/>
              </a:ext>
            </a:extLst>
          </p:cNvPr>
          <p:cNvGraphicFramePr>
            <a:graphicFrameLocks noGrp="1"/>
          </p:cNvGraphicFramePr>
          <p:nvPr>
            <p:ph idx="1"/>
            <p:extLst>
              <p:ext uri="{D42A27DB-BD31-4B8C-83A1-F6EECF244321}">
                <p14:modId xmlns:p14="http://schemas.microsoft.com/office/powerpoint/2010/main" val="2780221601"/>
              </p:ext>
            </p:extLst>
          </p:nvPr>
        </p:nvGraphicFramePr>
        <p:xfrm>
          <a:off x="457200" y="1825625"/>
          <a:ext cx="114300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ACE50670-6B1D-47D1-9E4C-FCFAACEDABBC}"/>
              </a:ext>
            </a:extLst>
          </p:cNvPr>
          <p:cNvSpPr>
            <a:spLocks noGrp="1"/>
          </p:cNvSpPr>
          <p:nvPr>
            <p:ph type="ftr" sz="quarter" idx="11"/>
          </p:nvPr>
        </p:nvSpPr>
        <p:spPr/>
        <p:txBody>
          <a:bodyPr/>
          <a:lstStyle/>
          <a:p>
            <a:pPr marL="0" algn="ctr" rtl="0" eaLnBrk="1" latinLnBrk="0" hangingPunct="1">
              <a:spcBef>
                <a:spcPts val="0"/>
              </a:spcBef>
              <a:spcAft>
                <a:spcPts val="0"/>
              </a:spcAft>
            </a:pPr>
            <a:r>
              <a:rPr lang="en-US" sz="1400" b="1" kern="1200" spc="30" baseline="0" dirty="0">
                <a:solidFill>
                  <a:srgbClr val="222A35"/>
                </a:solidFill>
                <a:effectLst/>
                <a:latin typeface="Bodoni MT" panose="02070603080606020203" pitchFamily="18" charset="0"/>
                <a:ea typeface="+mn-ea"/>
                <a:cs typeface="+mn-cs"/>
              </a:rPr>
              <a:t>TEXT DETECTION AND ANALYSIS USING TKINTER AND VADER SENTIMENT ANALYSIS</a:t>
            </a:r>
            <a:endParaRPr lang="en-IN" sz="1000" dirty="0">
              <a:effectLst/>
            </a:endParaRPr>
          </a:p>
        </p:txBody>
      </p:sp>
      <p:sp>
        <p:nvSpPr>
          <p:cNvPr id="5" name="Slide Number Placeholder 4">
            <a:extLst>
              <a:ext uri="{FF2B5EF4-FFF2-40B4-BE49-F238E27FC236}">
                <a16:creationId xmlns:a16="http://schemas.microsoft.com/office/drawing/2014/main" id="{BD9A0010-CB64-46BA-9DD5-2071C0A76E75}"/>
              </a:ext>
            </a:extLst>
          </p:cNvPr>
          <p:cNvSpPr>
            <a:spLocks noGrp="1"/>
          </p:cNvSpPr>
          <p:nvPr>
            <p:ph type="sldNum" sz="quarter" idx="12"/>
          </p:nvPr>
        </p:nvSpPr>
        <p:spPr/>
        <p:txBody>
          <a:bodyPr/>
          <a:lstStyle/>
          <a:p>
            <a:fld id="{294A09A9-5501-47C1-A89A-A340965A2BE2}" type="slidenum">
              <a:rPr lang="en-US" smtClean="0"/>
              <a:pPr/>
              <a:t>11</a:t>
            </a:fld>
            <a:endParaRPr lang="en-US" dirty="0"/>
          </a:p>
        </p:txBody>
      </p:sp>
      <p:pic>
        <p:nvPicPr>
          <p:cNvPr id="7" name="Picture 6">
            <a:extLst>
              <a:ext uri="{FF2B5EF4-FFF2-40B4-BE49-F238E27FC236}">
                <a16:creationId xmlns:a16="http://schemas.microsoft.com/office/drawing/2014/main" id="{40546F25-0436-9802-24BE-172D543DA4C9}"/>
              </a:ext>
            </a:extLst>
          </p:cNvPr>
          <p:cNvPicPr>
            <a:picLocks noChangeAspect="1"/>
          </p:cNvPicPr>
          <p:nvPr/>
        </p:nvPicPr>
        <p:blipFill>
          <a:blip r:embed="rId7"/>
          <a:stretch>
            <a:fillRect/>
          </a:stretch>
        </p:blipFill>
        <p:spPr>
          <a:xfrm>
            <a:off x="221948" y="970661"/>
            <a:ext cx="5874052" cy="1854295"/>
          </a:xfrm>
          <a:prstGeom prst="rect">
            <a:avLst/>
          </a:prstGeom>
        </p:spPr>
      </p:pic>
      <p:pic>
        <p:nvPicPr>
          <p:cNvPr id="10" name="Picture 9">
            <a:extLst>
              <a:ext uri="{FF2B5EF4-FFF2-40B4-BE49-F238E27FC236}">
                <a16:creationId xmlns:a16="http://schemas.microsoft.com/office/drawing/2014/main" id="{78931DEC-C8BA-37B5-960D-8A635D1AC087}"/>
              </a:ext>
            </a:extLst>
          </p:cNvPr>
          <p:cNvPicPr>
            <a:picLocks noChangeAspect="1"/>
          </p:cNvPicPr>
          <p:nvPr/>
        </p:nvPicPr>
        <p:blipFill>
          <a:blip r:embed="rId8"/>
          <a:stretch>
            <a:fillRect/>
          </a:stretch>
        </p:blipFill>
        <p:spPr>
          <a:xfrm>
            <a:off x="6172200" y="100983"/>
            <a:ext cx="5874052" cy="1028700"/>
          </a:xfrm>
          <a:prstGeom prst="rect">
            <a:avLst/>
          </a:prstGeom>
        </p:spPr>
      </p:pic>
      <p:pic>
        <p:nvPicPr>
          <p:cNvPr id="12" name="Picture 11">
            <a:extLst>
              <a:ext uri="{FF2B5EF4-FFF2-40B4-BE49-F238E27FC236}">
                <a16:creationId xmlns:a16="http://schemas.microsoft.com/office/drawing/2014/main" id="{1DDF3AD3-7D42-C3D8-6C74-491388FD8547}"/>
              </a:ext>
            </a:extLst>
          </p:cNvPr>
          <p:cNvPicPr>
            <a:picLocks noChangeAspect="1"/>
          </p:cNvPicPr>
          <p:nvPr/>
        </p:nvPicPr>
        <p:blipFill>
          <a:blip r:embed="rId9"/>
          <a:stretch>
            <a:fillRect/>
          </a:stretch>
        </p:blipFill>
        <p:spPr>
          <a:xfrm>
            <a:off x="6172200" y="1012852"/>
            <a:ext cx="5874052" cy="1028700"/>
          </a:xfrm>
          <a:prstGeom prst="rect">
            <a:avLst/>
          </a:prstGeom>
        </p:spPr>
      </p:pic>
      <p:pic>
        <p:nvPicPr>
          <p:cNvPr id="14" name="Picture 13">
            <a:extLst>
              <a:ext uri="{FF2B5EF4-FFF2-40B4-BE49-F238E27FC236}">
                <a16:creationId xmlns:a16="http://schemas.microsoft.com/office/drawing/2014/main" id="{6EB2ACD6-CB78-9A91-DC82-40B96CEBE7BD}"/>
              </a:ext>
            </a:extLst>
          </p:cNvPr>
          <p:cNvPicPr>
            <a:picLocks noChangeAspect="1"/>
          </p:cNvPicPr>
          <p:nvPr/>
        </p:nvPicPr>
        <p:blipFill>
          <a:blip r:embed="rId10"/>
          <a:stretch>
            <a:fillRect/>
          </a:stretch>
        </p:blipFill>
        <p:spPr>
          <a:xfrm>
            <a:off x="112611" y="2994776"/>
            <a:ext cx="5626389" cy="2336920"/>
          </a:xfrm>
          <a:prstGeom prst="rect">
            <a:avLst/>
          </a:prstGeom>
        </p:spPr>
      </p:pic>
      <p:pic>
        <p:nvPicPr>
          <p:cNvPr id="16" name="Picture 15">
            <a:extLst>
              <a:ext uri="{FF2B5EF4-FFF2-40B4-BE49-F238E27FC236}">
                <a16:creationId xmlns:a16="http://schemas.microsoft.com/office/drawing/2014/main" id="{624E6AD5-8116-0934-609B-EE269574AEE3}"/>
              </a:ext>
            </a:extLst>
          </p:cNvPr>
          <p:cNvPicPr>
            <a:picLocks noChangeAspect="1"/>
          </p:cNvPicPr>
          <p:nvPr/>
        </p:nvPicPr>
        <p:blipFill>
          <a:blip r:embed="rId11"/>
          <a:stretch>
            <a:fillRect/>
          </a:stretch>
        </p:blipFill>
        <p:spPr>
          <a:xfrm>
            <a:off x="6223003" y="2251788"/>
            <a:ext cx="5823249" cy="1485976"/>
          </a:xfrm>
          <a:prstGeom prst="rect">
            <a:avLst/>
          </a:prstGeom>
        </p:spPr>
      </p:pic>
      <p:pic>
        <p:nvPicPr>
          <p:cNvPr id="20" name="Picture 19">
            <a:extLst>
              <a:ext uri="{FF2B5EF4-FFF2-40B4-BE49-F238E27FC236}">
                <a16:creationId xmlns:a16="http://schemas.microsoft.com/office/drawing/2014/main" id="{D84EF76A-DA5F-5B9D-635B-AD259EA19D9F}"/>
              </a:ext>
            </a:extLst>
          </p:cNvPr>
          <p:cNvPicPr>
            <a:picLocks noChangeAspect="1"/>
          </p:cNvPicPr>
          <p:nvPr/>
        </p:nvPicPr>
        <p:blipFill>
          <a:blip r:embed="rId12"/>
          <a:stretch>
            <a:fillRect/>
          </a:stretch>
        </p:blipFill>
        <p:spPr>
          <a:xfrm>
            <a:off x="5870358" y="3840043"/>
            <a:ext cx="6096368" cy="2336920"/>
          </a:xfrm>
          <a:prstGeom prst="rect">
            <a:avLst/>
          </a:prstGeom>
        </p:spPr>
      </p:pic>
    </p:spTree>
    <p:extLst>
      <p:ext uri="{BB962C8B-B14F-4D97-AF65-F5344CB8AC3E}">
        <p14:creationId xmlns:p14="http://schemas.microsoft.com/office/powerpoint/2010/main" val="148949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275130" y="136526"/>
            <a:ext cx="4377790" cy="907347"/>
          </a:xfrm>
        </p:spPr>
        <p:txBody>
          <a:bodyPr/>
          <a:lstStyle/>
          <a:p>
            <a:r>
              <a:rPr lang="en-IN" b="1" dirty="0">
                <a:solidFill>
                  <a:schemeClr val="accent1">
                    <a:lumMod val="50000"/>
                  </a:schemeClr>
                </a:solidFill>
              </a:rPr>
              <a:t>Conclusion</a:t>
            </a:r>
            <a:endParaRPr lang="en-US" b="1" dirty="0">
              <a:solidFill>
                <a:schemeClr val="accent1">
                  <a:lumMod val="50000"/>
                </a:schemeClr>
              </a:solidFill>
            </a:endParaRP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3"/>
          </p:nvPr>
        </p:nvSpPr>
        <p:spPr>
          <a:xfrm>
            <a:off x="457199" y="954859"/>
            <a:ext cx="8077201" cy="5308375"/>
          </a:xfrm>
        </p:spPr>
        <p:txBody>
          <a:bodyPr vert="horz" lIns="91440" tIns="45720" rIns="91440" bIns="45720" rtlCol="0" anchor="t">
            <a:normAutofit/>
          </a:bodyPr>
          <a:lstStyle/>
          <a:p>
            <a:r>
              <a:rPr lang="en-US" sz="1600" b="1" dirty="0">
                <a:solidFill>
                  <a:schemeClr val="accent4">
                    <a:lumMod val="75000"/>
                    <a:lumOff val="25000"/>
                  </a:schemeClr>
                </a:solidFill>
              </a:rPr>
              <a:t>The project on Text Detection and Analysis utilizing </a:t>
            </a:r>
            <a:r>
              <a:rPr lang="en-US" sz="1600" b="1" dirty="0" err="1">
                <a:solidFill>
                  <a:schemeClr val="accent4">
                    <a:lumMod val="75000"/>
                    <a:lumOff val="25000"/>
                  </a:schemeClr>
                </a:solidFill>
              </a:rPr>
              <a:t>Tkinter</a:t>
            </a:r>
            <a:r>
              <a:rPr lang="en-US" sz="1600" b="1" dirty="0">
                <a:solidFill>
                  <a:schemeClr val="accent4">
                    <a:lumMod val="75000"/>
                    <a:lumOff val="25000"/>
                  </a:schemeClr>
                </a:solidFill>
              </a:rPr>
              <a:t> and VADER sentiment analysis offers a comprehensive exploration into text-based sentiment analysis through a user-friendly graphical interface. The integration of </a:t>
            </a:r>
            <a:r>
              <a:rPr lang="en-US" sz="1600" b="1" dirty="0" err="1">
                <a:solidFill>
                  <a:schemeClr val="accent4">
                    <a:lumMod val="75000"/>
                    <a:lumOff val="25000"/>
                  </a:schemeClr>
                </a:solidFill>
              </a:rPr>
              <a:t>Tkinter</a:t>
            </a:r>
            <a:r>
              <a:rPr lang="en-US" sz="1600" b="1" dirty="0">
                <a:solidFill>
                  <a:schemeClr val="accent4">
                    <a:lumMod val="75000"/>
                    <a:lumOff val="25000"/>
                  </a:schemeClr>
                </a:solidFill>
              </a:rPr>
              <a:t>, a powerful GUI toolkit, and VADER sentiment analysis, a lexicon and rule-based sentiment analysis tool, provides a functional platform for users to input text, analyze sentiments, and receive immediate feedback regarding the sentiment of their text inputs.</a:t>
            </a:r>
          </a:p>
          <a:p>
            <a:endParaRPr lang="en-US" sz="1600" b="1" dirty="0">
              <a:solidFill>
                <a:schemeClr val="accent4">
                  <a:lumMod val="75000"/>
                  <a:lumOff val="25000"/>
                </a:schemeClr>
              </a:solidFill>
            </a:endParaRPr>
          </a:p>
          <a:p>
            <a:r>
              <a:rPr lang="en-US" sz="1600" b="1" dirty="0">
                <a:solidFill>
                  <a:schemeClr val="accent4">
                    <a:lumMod val="75000"/>
                    <a:lumOff val="25000"/>
                  </a:schemeClr>
                </a:solidFill>
              </a:rPr>
              <a:t>In conclusion, this project serves as a foundational demonstration of the amalgamation of a user interface created with </a:t>
            </a:r>
            <a:r>
              <a:rPr lang="en-US" sz="1600" b="1" dirty="0" err="1">
                <a:solidFill>
                  <a:schemeClr val="accent4">
                    <a:lumMod val="75000"/>
                    <a:lumOff val="25000"/>
                  </a:schemeClr>
                </a:solidFill>
              </a:rPr>
              <a:t>Tkinter</a:t>
            </a:r>
            <a:r>
              <a:rPr lang="en-US" sz="1600" b="1" dirty="0">
                <a:solidFill>
                  <a:schemeClr val="accent4">
                    <a:lumMod val="75000"/>
                    <a:lumOff val="25000"/>
                  </a:schemeClr>
                </a:solidFill>
              </a:rPr>
              <a:t> and the capabilities of VADER sentiment analysis. It provides a solid framework for further enhancements and the potential for integration into various applications, including social media analysis, customer feedback processing, and broader natural language processing tasks. Continuing advancements in sentiment analysis methodologies and user interface design will further refine and expand the capabilities demonstrated in this project. </a:t>
            </a:r>
          </a:p>
        </p:txBody>
      </p:sp>
      <p:pic>
        <p:nvPicPr>
          <p:cNvPr id="9" name="Picture Placeholder 8" descr="Close up of frosty covered pine needles&#10;&#10;">
            <a:extLst>
              <a:ext uri="{FF2B5EF4-FFF2-40B4-BE49-F238E27FC236}">
                <a16:creationId xmlns:a16="http://schemas.microsoft.com/office/drawing/2014/main" id="{CA93B263-80B8-4F32-B69B-548E670DBC4F}"/>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534400" y="410671"/>
            <a:ext cx="3200400" cy="5486400"/>
          </a:xfrm>
        </p:spPr>
      </p:pic>
      <p:pic>
        <p:nvPicPr>
          <p:cNvPr id="11" name="Picture Placeholder 10" descr="A small bird on a snow covered branch&#10;&#10;">
            <a:extLst>
              <a:ext uri="{FF2B5EF4-FFF2-40B4-BE49-F238E27FC236}">
                <a16:creationId xmlns:a16="http://schemas.microsoft.com/office/drawing/2014/main" id="{CE646606-940F-4C41-BC56-6A295533E9C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213456" y="793048"/>
            <a:ext cx="2286000" cy="2514600"/>
          </a:xfrm>
        </p:spPr>
      </p:pic>
      <p:sp>
        <p:nvSpPr>
          <p:cNvPr id="5" name="Footer Placeholder 4">
            <a:extLst>
              <a:ext uri="{FF2B5EF4-FFF2-40B4-BE49-F238E27FC236}">
                <a16:creationId xmlns:a16="http://schemas.microsoft.com/office/drawing/2014/main" id="{0DF877F7-5C75-4099-A9A8-D646963964F5}"/>
              </a:ext>
            </a:extLst>
          </p:cNvPr>
          <p:cNvSpPr>
            <a:spLocks noGrp="1"/>
          </p:cNvSpPr>
          <p:nvPr>
            <p:ph type="ftr" sz="quarter" idx="11"/>
          </p:nvPr>
        </p:nvSpPr>
        <p:spPr>
          <a:xfrm>
            <a:off x="4038600" y="6356350"/>
            <a:ext cx="4114800" cy="365125"/>
          </a:xfrm>
        </p:spPr>
        <p:txBody>
          <a:bodyPr/>
          <a:lstStyle/>
          <a:p>
            <a:pPr marL="0" algn="ctr" rtl="0" eaLnBrk="1" latinLnBrk="0" hangingPunct="1">
              <a:spcBef>
                <a:spcPts val="0"/>
              </a:spcBef>
              <a:spcAft>
                <a:spcPts val="0"/>
              </a:spcAft>
            </a:pPr>
            <a:r>
              <a:rPr lang="en-US" sz="1200" kern="1200" spc="30" baseline="0" dirty="0">
                <a:solidFill>
                  <a:srgbClr val="222A35"/>
                </a:solidFill>
                <a:effectLst/>
                <a:latin typeface="Bodoni MT" panose="02070603080606020203" pitchFamily="18" charset="0"/>
                <a:ea typeface="+mn-ea"/>
                <a:cs typeface="+mn-cs"/>
              </a:rPr>
              <a:t>TEXT DETECTION AND ANALYSIS USING TKINTER AND VADER SENTIMENT ANALYSIS</a:t>
            </a:r>
            <a:endParaRPr lang="en-IN" sz="900" dirty="0">
              <a:effectLst/>
            </a:endParaRPr>
          </a:p>
        </p:txBody>
      </p:sp>
      <p:sp>
        <p:nvSpPr>
          <p:cNvPr id="6" name="Slide Number Placeholder 5">
            <a:extLst>
              <a:ext uri="{FF2B5EF4-FFF2-40B4-BE49-F238E27FC236}">
                <a16:creationId xmlns:a16="http://schemas.microsoft.com/office/drawing/2014/main" id="{4BA11E52-FFC6-40C5-B370-26EA23A5F175}"/>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op view of snow covered pine trees&#10;">
            <a:extLst>
              <a:ext uri="{FF2B5EF4-FFF2-40B4-BE49-F238E27FC236}">
                <a16:creationId xmlns:a16="http://schemas.microsoft.com/office/drawing/2014/main" id="{51C7B78B-F743-4CBD-8A4C-876D0085630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35" b="35"/>
          <a:stretch/>
        </p:blipFill>
        <p:spPr>
          <a:xfrm>
            <a:off x="458724" y="411480"/>
            <a:ext cx="11274552" cy="5870448"/>
          </a:xfrm>
        </p:spPr>
      </p:pic>
      <p:sp>
        <p:nvSpPr>
          <p:cNvPr id="26" name="Title 25">
            <a:extLst>
              <a:ext uri="{FF2B5EF4-FFF2-40B4-BE49-F238E27FC236}">
                <a16:creationId xmlns:a16="http://schemas.microsoft.com/office/drawing/2014/main" id="{B4A6BAED-EBE6-4796-91D1-762EB5936B76}"/>
              </a:ext>
            </a:extLst>
          </p:cNvPr>
          <p:cNvSpPr>
            <a:spLocks noGrp="1"/>
          </p:cNvSpPr>
          <p:nvPr>
            <p:ph type="ctrTitle"/>
          </p:nvPr>
        </p:nvSpPr>
        <p:spPr>
          <a:xfrm>
            <a:off x="457201" y="2864582"/>
            <a:ext cx="4571999" cy="11167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457199" y="4159306"/>
            <a:ext cx="5514723" cy="1881133"/>
          </a:xfrm>
        </p:spPr>
        <p:txBody>
          <a:bodyPr>
            <a:normAutofit/>
          </a:bodyPr>
          <a:lstStyle/>
          <a:p>
            <a:pPr marL="342900" indent="-342900">
              <a:buFont typeface="Wingdings" panose="05000000000000000000" pitchFamily="2" charset="2"/>
              <a:buChar char="q"/>
            </a:pPr>
            <a:r>
              <a:rPr lang="en-US" sz="2000" b="1" dirty="0">
                <a:solidFill>
                  <a:srgbClr val="FF0000"/>
                </a:solidFill>
              </a:rPr>
              <a:t>HAMZA  020</a:t>
            </a:r>
            <a:endParaRPr lang="en-US" b="1" dirty="0">
              <a:solidFill>
                <a:srgbClr val="FF0000"/>
              </a:solidFill>
            </a:endParaRPr>
          </a:p>
          <a:p>
            <a:pPr marL="285750" indent="-285750" algn="ctr">
              <a:buFont typeface="Wingdings" panose="05000000000000000000" pitchFamily="2" charset="2"/>
              <a:buChar char="q"/>
            </a:pPr>
            <a:r>
              <a:rPr lang="en-IN" sz="1200" b="1" i="0" dirty="0">
                <a:solidFill>
                  <a:schemeClr val="tx1">
                    <a:lumMod val="95000"/>
                    <a:lumOff val="5000"/>
                  </a:schemeClr>
                </a:solidFill>
                <a:effectLst/>
                <a:latin typeface="Roboto" panose="020F0502020204030204" pitchFamily="2" charset="0"/>
              </a:rPr>
              <a:t>hamzashamim2001@gmail.com</a:t>
            </a:r>
            <a:endParaRPr lang="en-US" sz="1200" b="1" dirty="0">
              <a:solidFill>
                <a:schemeClr val="tx1">
                  <a:lumMod val="95000"/>
                  <a:lumOff val="5000"/>
                </a:schemeClr>
              </a:solidFill>
            </a:endParaRPr>
          </a:p>
          <a:p>
            <a:pPr marL="285750" indent="-285750">
              <a:buFont typeface="Wingdings" panose="05000000000000000000" pitchFamily="2" charset="2"/>
              <a:buChar char="q"/>
            </a:pPr>
            <a:r>
              <a:rPr lang="en-US" b="1" dirty="0">
                <a:solidFill>
                  <a:schemeClr val="tx1">
                    <a:lumMod val="95000"/>
                    <a:lumOff val="5000"/>
                  </a:schemeClr>
                </a:solidFill>
              </a:rPr>
              <a:t>7703993678</a:t>
            </a:r>
          </a:p>
        </p:txBody>
      </p:sp>
      <p:sp>
        <p:nvSpPr>
          <p:cNvPr id="4" name="Footer Placeholder 3">
            <a:extLst>
              <a:ext uri="{FF2B5EF4-FFF2-40B4-BE49-F238E27FC236}">
                <a16:creationId xmlns:a16="http://schemas.microsoft.com/office/drawing/2014/main" id="{15C54AFD-12FC-4AE5-AA18-D006F459D1E8}"/>
              </a:ext>
            </a:extLst>
          </p:cNvPr>
          <p:cNvSpPr>
            <a:spLocks noGrp="1"/>
          </p:cNvSpPr>
          <p:nvPr>
            <p:ph type="ftr" sz="quarter" idx="12"/>
          </p:nvPr>
        </p:nvSpPr>
        <p:spPr>
          <a:xfrm>
            <a:off x="4038600" y="6356350"/>
            <a:ext cx="4114800" cy="365125"/>
          </a:xfrm>
        </p:spPr>
        <p:txBody>
          <a:bodyPr/>
          <a:lstStyle/>
          <a:p>
            <a:pPr marL="0" algn="ctr" rtl="0" eaLnBrk="1" latinLnBrk="0" hangingPunct="1">
              <a:spcBef>
                <a:spcPts val="0"/>
              </a:spcBef>
              <a:spcAft>
                <a:spcPts val="0"/>
              </a:spcAft>
            </a:pPr>
            <a:r>
              <a:rPr lang="en-US" sz="1200" b="1" kern="1200" spc="30" baseline="0" dirty="0">
                <a:solidFill>
                  <a:srgbClr val="222A35"/>
                </a:solidFill>
                <a:effectLst/>
                <a:latin typeface="Bodoni MT" panose="02070603080606020203" pitchFamily="18" charset="0"/>
                <a:ea typeface="+mn-ea"/>
                <a:cs typeface="+mn-cs"/>
              </a:rPr>
              <a:t>TEXT DETECTION AND ANALYSIS USING TKINTER AND VADER SENTIMENT ANALYSIS</a:t>
            </a:r>
            <a:endParaRPr lang="en-IN" sz="900" dirty="0">
              <a:effectLst/>
            </a:endParaRPr>
          </a:p>
        </p:txBody>
      </p:sp>
      <p:sp>
        <p:nvSpPr>
          <p:cNvPr id="5" name="Slide Number Placeholder 4">
            <a:extLst>
              <a:ext uri="{FF2B5EF4-FFF2-40B4-BE49-F238E27FC236}">
                <a16:creationId xmlns:a16="http://schemas.microsoft.com/office/drawing/2014/main" id="{B2FE58EF-CE6D-472E-8AF9-E91E9F7AD3DD}"/>
              </a:ext>
            </a:extLst>
          </p:cNvPr>
          <p:cNvSpPr>
            <a:spLocks noGrp="1"/>
          </p:cNvSpPr>
          <p:nvPr>
            <p:ph type="sldNum" sz="quarter" idx="13"/>
          </p:nvPr>
        </p:nvSpPr>
        <p:spPr>
          <a:xfrm>
            <a:off x="8610600" y="6356350"/>
            <a:ext cx="2743200"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57199" y="2103120"/>
            <a:ext cx="3848101" cy="1325563"/>
          </a:xfrm>
        </p:spPr>
        <p:txBody>
          <a:bodyPr/>
          <a:lstStyle/>
          <a:p>
            <a:r>
              <a:rPr lang="en-US" dirty="0">
                <a:solidFill>
                  <a:schemeClr val="bg2">
                    <a:lumMod val="25000"/>
                  </a:schemeClr>
                </a:solidFill>
              </a:rPr>
              <a:t>AGENDA</a:t>
            </a:r>
          </a:p>
        </p:txBody>
      </p:sp>
      <p:pic>
        <p:nvPicPr>
          <p:cNvPr id="11" name="Picture Placeholder 10" descr="A snowy field with snow covered trees and blue skies">
            <a:extLst>
              <a:ext uri="{FF2B5EF4-FFF2-40B4-BE49-F238E27FC236}">
                <a16:creationId xmlns:a16="http://schemas.microsoft.com/office/drawing/2014/main" id="{5605CAF4-87E0-4A20-9AC1-E42F5D70BF4A}"/>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4697421" y="1600200"/>
            <a:ext cx="2743199" cy="3657600"/>
          </a:xfrm>
        </p:spPr>
      </p:pic>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8312614" y="1893262"/>
            <a:ext cx="2743200" cy="3071477"/>
          </a:xfrm>
        </p:spPr>
        <p:txBody>
          <a:bodyPr anchor="ctr" anchorCtr="0">
            <a:normAutofit/>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Footer Placeholder 4">
            <a:extLst>
              <a:ext uri="{FF2B5EF4-FFF2-40B4-BE49-F238E27FC236}">
                <a16:creationId xmlns:a16="http://schemas.microsoft.com/office/drawing/2014/main" id="{81181C71-626E-4B31-B44C-602F88C0F712}"/>
              </a:ext>
            </a:extLst>
          </p:cNvPr>
          <p:cNvSpPr>
            <a:spLocks noGrp="1"/>
          </p:cNvSpPr>
          <p:nvPr>
            <p:ph type="ftr" sz="quarter" idx="11"/>
          </p:nvPr>
        </p:nvSpPr>
        <p:spPr>
          <a:xfrm>
            <a:off x="4038600" y="6356350"/>
            <a:ext cx="4114800" cy="365125"/>
          </a:xfrm>
        </p:spPr>
        <p:txBody>
          <a:bodyPr/>
          <a:lstStyle/>
          <a:p>
            <a:r>
              <a:rPr lang="en-US" b="1" dirty="0">
                <a:solidFill>
                  <a:schemeClr val="tx2">
                    <a:lumMod val="50000"/>
                  </a:schemeClr>
                </a:solidFill>
              </a:rPr>
              <a:t>TEXT DETECTION AND ANALYSIS USING TKINTER AND VADER SENTIMENT ANALYSIS</a:t>
            </a:r>
            <a:endParaRPr lang="en-US" dirty="0"/>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2</a:t>
            </a:fld>
            <a:endParaRPr lang="en-US" dirty="0"/>
          </a:p>
        </p:txBody>
      </p:sp>
      <p:pic>
        <p:nvPicPr>
          <p:cNvPr id="8" name="Picture 7">
            <a:extLst>
              <a:ext uri="{FF2B5EF4-FFF2-40B4-BE49-F238E27FC236}">
                <a16:creationId xmlns:a16="http://schemas.microsoft.com/office/drawing/2014/main" id="{F2534779-F1DC-E84F-AC57-8AA84F56C09E}"/>
              </a:ext>
            </a:extLst>
          </p:cNvPr>
          <p:cNvPicPr>
            <a:picLocks noChangeAspect="1"/>
          </p:cNvPicPr>
          <p:nvPr/>
        </p:nvPicPr>
        <p:blipFill rotWithShape="1">
          <a:blip r:embed="rId3"/>
          <a:srcRect l="727" t="5" r="2754" b="-5"/>
          <a:stretch/>
        </p:blipFill>
        <p:spPr>
          <a:xfrm>
            <a:off x="7626534" y="136525"/>
            <a:ext cx="4565466" cy="6219825"/>
          </a:xfrm>
          <a:prstGeom prst="rect">
            <a:avLst/>
          </a:prstGeom>
        </p:spPr>
      </p:pic>
    </p:spTree>
    <p:extLst>
      <p:ext uri="{BB962C8B-B14F-4D97-AF65-F5344CB8AC3E}">
        <p14:creationId xmlns:p14="http://schemas.microsoft.com/office/powerpoint/2010/main" val="34308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312583" y="136526"/>
            <a:ext cx="5422217" cy="535113"/>
          </a:xfrm>
        </p:spPr>
        <p:txBody>
          <a:bodyPr>
            <a:normAutofit fontScale="90000"/>
          </a:bodyPr>
          <a:lstStyle/>
          <a:p>
            <a:r>
              <a:rPr lang="en-US" dirty="0"/>
              <a:t>INTRODUCTION</a:t>
            </a:r>
          </a:p>
        </p:txBody>
      </p:sp>
      <p:pic>
        <p:nvPicPr>
          <p:cNvPr id="6" name="Picture Placeholder 5" descr="A snowy landscape with trees and a fence&#10;">
            <a:extLst>
              <a:ext uri="{FF2B5EF4-FFF2-40B4-BE49-F238E27FC236}">
                <a16:creationId xmlns:a16="http://schemas.microsoft.com/office/drawing/2014/main" id="{60E2ED43-72AE-4B30-8CFC-A82B1ABBF5FD}"/>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118683" y="817297"/>
            <a:ext cx="3288063" cy="4903772"/>
          </a:xfrm>
        </p:spPr>
      </p:pic>
      <p:sp>
        <p:nvSpPr>
          <p:cNvPr id="5" name="Footer Placeholder 4">
            <a:extLst>
              <a:ext uri="{FF2B5EF4-FFF2-40B4-BE49-F238E27FC236}">
                <a16:creationId xmlns:a16="http://schemas.microsoft.com/office/drawing/2014/main" id="{E35C394A-C440-414E-942C-A00E8C0FDD48}"/>
              </a:ext>
            </a:extLst>
          </p:cNvPr>
          <p:cNvSpPr>
            <a:spLocks noGrp="1"/>
          </p:cNvSpPr>
          <p:nvPr>
            <p:ph type="ftr" sz="quarter" idx="11"/>
          </p:nvPr>
        </p:nvSpPr>
        <p:spPr>
          <a:xfrm>
            <a:off x="4038600" y="6356350"/>
            <a:ext cx="4114800" cy="365125"/>
          </a:xfrm>
        </p:spPr>
        <p:txBody>
          <a:bodyPr/>
          <a:lstStyle/>
          <a:p>
            <a:r>
              <a:rPr lang="en-US" sz="1400" b="1" kern="1200" spc="30" baseline="0" dirty="0">
                <a:solidFill>
                  <a:srgbClr val="222A35"/>
                </a:solidFill>
                <a:effectLst/>
                <a:latin typeface="Bodoni MT" panose="02070603080606020203" pitchFamily="18" charset="0"/>
                <a:ea typeface="+mj-ea"/>
                <a:cs typeface="+mj-cs"/>
              </a:rPr>
              <a:t>TEXT DETECTION AND ANALYSIS USING TKINTER AND VADER SENTIMENT ANALYSIS</a:t>
            </a:r>
            <a:endParaRPr lang="en-US" sz="1000" dirty="0"/>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3</a:t>
            </a:fld>
            <a:endParaRPr lang="en-US" dirty="0"/>
          </a:p>
        </p:txBody>
      </p:sp>
      <p:sp>
        <p:nvSpPr>
          <p:cNvPr id="8" name="Rectangle 7">
            <a:extLst>
              <a:ext uri="{FF2B5EF4-FFF2-40B4-BE49-F238E27FC236}">
                <a16:creationId xmlns:a16="http://schemas.microsoft.com/office/drawing/2014/main" id="{5AB1630D-CC24-443B-B8F7-86EFA657EE01}"/>
              </a:ext>
              <a:ext uri="{C183D7F6-B498-43B3-948B-1728B52AA6E4}">
                <adec:decorative xmlns:adec="http://schemas.microsoft.com/office/drawing/2017/decorative" val="1"/>
              </a:ext>
            </a:extLst>
          </p:cNvPr>
          <p:cNvSpPr/>
          <p:nvPr/>
        </p:nvSpPr>
        <p:spPr>
          <a:xfrm>
            <a:off x="6247051" y="175482"/>
            <a:ext cx="3568587"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19784124-29C5-A471-85C5-B6A1D65A958F}"/>
              </a:ext>
            </a:extLst>
          </p:cNvPr>
          <p:cNvPicPr>
            <a:picLocks noChangeAspect="1"/>
          </p:cNvPicPr>
          <p:nvPr/>
        </p:nvPicPr>
        <p:blipFill>
          <a:blip r:embed="rId3"/>
          <a:stretch>
            <a:fillRect/>
          </a:stretch>
        </p:blipFill>
        <p:spPr>
          <a:xfrm>
            <a:off x="3514592" y="671639"/>
            <a:ext cx="8558725" cy="5599132"/>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snow covered tree tops">
            <a:extLst>
              <a:ext uri="{FF2B5EF4-FFF2-40B4-BE49-F238E27FC236}">
                <a16:creationId xmlns:a16="http://schemas.microsoft.com/office/drawing/2014/main" id="{9D81C5EE-2261-4083-8002-E23F98920BA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524" y="-2"/>
            <a:ext cx="12188952" cy="4572000"/>
          </a:xfrm>
        </p:spPr>
      </p:pic>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524000" y="0"/>
            <a:ext cx="9144000" cy="1213805"/>
          </a:xfrm>
        </p:spPr>
        <p:txBody>
          <a:bodyPr>
            <a:normAutofit/>
          </a:bodyPr>
          <a:lstStyle/>
          <a:p>
            <a:r>
              <a:rPr lang="en-IN" sz="4000" b="1" i="1" dirty="0">
                <a:solidFill>
                  <a:schemeClr val="tx1">
                    <a:lumMod val="85000"/>
                    <a:lumOff val="15000"/>
                  </a:schemeClr>
                </a:solidFill>
              </a:rPr>
              <a:t>Problem statement</a:t>
            </a:r>
            <a:endParaRPr lang="en-US" sz="4000" b="1" i="1" dirty="0">
              <a:solidFill>
                <a:schemeClr val="tx1">
                  <a:lumMod val="85000"/>
                  <a:lumOff val="15000"/>
                </a:schemeClr>
              </a:solidFill>
            </a:endParaRPr>
          </a:p>
        </p:txBody>
      </p:sp>
      <p:sp>
        <p:nvSpPr>
          <p:cNvPr id="32" name="Subtitle 31">
            <a:extLst>
              <a:ext uri="{FF2B5EF4-FFF2-40B4-BE49-F238E27FC236}">
                <a16:creationId xmlns:a16="http://schemas.microsoft.com/office/drawing/2014/main" id="{47A90702-7E26-474B-9F44-97E536C01A41}"/>
              </a:ext>
            </a:extLst>
          </p:cNvPr>
          <p:cNvSpPr>
            <a:spLocks noGrp="1"/>
          </p:cNvSpPr>
          <p:nvPr>
            <p:ph type="subTitle" idx="1"/>
          </p:nvPr>
        </p:nvSpPr>
        <p:spPr>
          <a:xfrm>
            <a:off x="1653473" y="4765792"/>
            <a:ext cx="9144000" cy="1198037"/>
          </a:xfrm>
        </p:spPr>
        <p:txBody>
          <a:bodyPr>
            <a:normAutofit/>
          </a:bodyPr>
          <a:lstStyle/>
          <a:p>
            <a:r>
              <a:rPr lang="en-US" sz="2400" dirty="0"/>
              <a:t>Build system that can understand the sentiment behind the text (like human does), and show the positive and negative</a:t>
            </a:r>
          </a:p>
        </p:txBody>
      </p:sp>
    </p:spTree>
    <p:extLst>
      <p:ext uri="{BB962C8B-B14F-4D97-AF65-F5344CB8AC3E}">
        <p14:creationId xmlns:p14="http://schemas.microsoft.com/office/powerpoint/2010/main" val="20689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57200" y="136525"/>
            <a:ext cx="11277600" cy="632218"/>
          </a:xfrm>
        </p:spPr>
        <p:txBody>
          <a:bodyPr>
            <a:normAutofit fontScale="90000"/>
          </a:bodyPr>
          <a:lstStyle/>
          <a:p>
            <a:r>
              <a:rPr lang="en-IN" sz="4400" b="1" dirty="0">
                <a:solidFill>
                  <a:schemeClr val="tx2">
                    <a:lumMod val="50000"/>
                  </a:schemeClr>
                </a:solidFill>
              </a:rPr>
              <a:t>Purpose</a:t>
            </a:r>
            <a:endParaRPr lang="en-US" sz="4400" b="1" dirty="0">
              <a:solidFill>
                <a:schemeClr val="tx2">
                  <a:lumMod val="50000"/>
                </a:schemeClr>
              </a:solidFill>
            </a:endParaRPr>
          </a:p>
        </p:txBody>
      </p:sp>
      <p:sp>
        <p:nvSpPr>
          <p:cNvPr id="23" name="Footer Placeholder 22">
            <a:extLst>
              <a:ext uri="{FF2B5EF4-FFF2-40B4-BE49-F238E27FC236}">
                <a16:creationId xmlns:a16="http://schemas.microsoft.com/office/drawing/2014/main" id="{506B7C46-1674-4D98-BA90-890C98167424}"/>
              </a:ext>
            </a:extLst>
          </p:cNvPr>
          <p:cNvSpPr>
            <a:spLocks noGrp="1"/>
          </p:cNvSpPr>
          <p:nvPr>
            <p:ph type="ftr" sz="quarter" idx="11"/>
          </p:nvPr>
        </p:nvSpPr>
        <p:spPr>
          <a:xfrm>
            <a:off x="4038600" y="6356350"/>
            <a:ext cx="4114800" cy="365125"/>
          </a:xfrm>
        </p:spPr>
        <p:txBody>
          <a:bodyPr/>
          <a:lstStyle/>
          <a:p>
            <a:pPr marL="0" algn="ctr" rtl="0" eaLnBrk="1" latinLnBrk="0" hangingPunct="1">
              <a:spcBef>
                <a:spcPts val="0"/>
              </a:spcBef>
              <a:spcAft>
                <a:spcPts val="0"/>
              </a:spcAft>
            </a:pPr>
            <a:r>
              <a:rPr lang="en-US" sz="1400" b="1" kern="1200" spc="30" baseline="0" dirty="0">
                <a:solidFill>
                  <a:srgbClr val="222A35"/>
                </a:solidFill>
                <a:effectLst/>
                <a:latin typeface="Bodoni MT" panose="02070603080606020203" pitchFamily="18" charset="0"/>
                <a:ea typeface="+mn-ea"/>
                <a:cs typeface="+mn-cs"/>
              </a:rPr>
              <a:t>TEXT DETECTION AND ANALYSIS USING TKINTER AND VADER SENTIMENT ANALYSIS</a:t>
            </a:r>
            <a:endParaRPr lang="en-IN" sz="1000" dirty="0">
              <a:effectLst/>
            </a:endParaRPr>
          </a:p>
        </p:txBody>
      </p:sp>
      <p:sp>
        <p:nvSpPr>
          <p:cNvPr id="24" name="Slide Number Placeholder 23">
            <a:extLst>
              <a:ext uri="{FF2B5EF4-FFF2-40B4-BE49-F238E27FC236}">
                <a16:creationId xmlns:a16="http://schemas.microsoft.com/office/drawing/2014/main" id="{65A50E3A-08FC-486C-97F2-111E46731EE6}"/>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5</a:t>
            </a:fld>
            <a:endParaRPr lang="en-US" dirty="0"/>
          </a:p>
        </p:txBody>
      </p:sp>
      <p:pic>
        <p:nvPicPr>
          <p:cNvPr id="7" name="Picture 6">
            <a:extLst>
              <a:ext uri="{FF2B5EF4-FFF2-40B4-BE49-F238E27FC236}">
                <a16:creationId xmlns:a16="http://schemas.microsoft.com/office/drawing/2014/main" id="{939FBE88-61CC-45ED-0E33-5E23A1AE1282}"/>
              </a:ext>
            </a:extLst>
          </p:cNvPr>
          <p:cNvPicPr>
            <a:picLocks noChangeAspect="1"/>
          </p:cNvPicPr>
          <p:nvPr/>
        </p:nvPicPr>
        <p:blipFill>
          <a:blip r:embed="rId2"/>
          <a:stretch>
            <a:fillRect/>
          </a:stretch>
        </p:blipFill>
        <p:spPr>
          <a:xfrm>
            <a:off x="1877352" y="1198179"/>
            <a:ext cx="7844717" cy="4239669"/>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7200" y="1"/>
            <a:ext cx="11277600" cy="1521302"/>
          </a:xfrm>
        </p:spPr>
        <p:txBody>
          <a:bodyPr>
            <a:normAutofit/>
          </a:bodyPr>
          <a:lstStyle/>
          <a:p>
            <a:r>
              <a:rPr lang="en-IN" sz="4000" b="1" dirty="0"/>
              <a:t>Solution</a:t>
            </a:r>
            <a:endParaRPr lang="en-US" sz="4000" b="1" dirty="0"/>
          </a:p>
        </p:txBody>
      </p:sp>
      <p:sp>
        <p:nvSpPr>
          <p:cNvPr id="13" name="Footer Placeholder 12">
            <a:extLst>
              <a:ext uri="{FF2B5EF4-FFF2-40B4-BE49-F238E27FC236}">
                <a16:creationId xmlns:a16="http://schemas.microsoft.com/office/drawing/2014/main" id="{E0B58524-BD95-40A0-BC5B-44BBE25AA599}"/>
              </a:ext>
            </a:extLst>
          </p:cNvPr>
          <p:cNvSpPr>
            <a:spLocks noGrp="1"/>
          </p:cNvSpPr>
          <p:nvPr>
            <p:ph type="ftr" sz="quarter" idx="11"/>
          </p:nvPr>
        </p:nvSpPr>
        <p:spPr>
          <a:xfrm>
            <a:off x="4038600" y="6356350"/>
            <a:ext cx="4114800" cy="365125"/>
          </a:xfrm>
        </p:spPr>
        <p:txBody>
          <a:bodyPr/>
          <a:lstStyle/>
          <a:p>
            <a:pPr marL="0" algn="ctr" rtl="0" eaLnBrk="1" latinLnBrk="0" hangingPunct="1">
              <a:spcBef>
                <a:spcPts val="0"/>
              </a:spcBef>
              <a:spcAft>
                <a:spcPts val="0"/>
              </a:spcAft>
            </a:pPr>
            <a:r>
              <a:rPr lang="en-US" sz="1400" b="1" kern="1200" spc="30" baseline="0" dirty="0">
                <a:solidFill>
                  <a:srgbClr val="222A35"/>
                </a:solidFill>
                <a:effectLst/>
                <a:latin typeface="Bodoni MT" panose="02070603080606020203" pitchFamily="18" charset="0"/>
                <a:ea typeface="+mn-ea"/>
                <a:cs typeface="+mn-cs"/>
              </a:rPr>
              <a:t>TEXT DETECTION AND ANALYSIS USING TKINTER AND VADER SENTIMENT ANALYSIS</a:t>
            </a:r>
            <a:endParaRPr lang="en-IN" sz="1000" dirty="0">
              <a:effectLst/>
            </a:endParaRPr>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6</a:t>
            </a:fld>
            <a:endParaRPr lang="en-US" dirty="0"/>
          </a:p>
        </p:txBody>
      </p:sp>
      <p:pic>
        <p:nvPicPr>
          <p:cNvPr id="7" name="Picture 6">
            <a:extLst>
              <a:ext uri="{FF2B5EF4-FFF2-40B4-BE49-F238E27FC236}">
                <a16:creationId xmlns:a16="http://schemas.microsoft.com/office/drawing/2014/main" id="{A2DCC63F-511B-59D2-7C63-26A49202BA55}"/>
              </a:ext>
            </a:extLst>
          </p:cNvPr>
          <p:cNvPicPr>
            <a:picLocks noChangeAspect="1"/>
          </p:cNvPicPr>
          <p:nvPr/>
        </p:nvPicPr>
        <p:blipFill>
          <a:blip r:embed="rId2"/>
          <a:stretch>
            <a:fillRect/>
          </a:stretch>
        </p:blipFill>
        <p:spPr>
          <a:xfrm>
            <a:off x="2636655" y="1043874"/>
            <a:ext cx="6918690" cy="4143122"/>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D2229390-19C0-4498-8C60-A8B976781F6F}"/>
              </a:ext>
            </a:extLst>
          </p:cNvPr>
          <p:cNvSpPr>
            <a:spLocks noGrp="1"/>
          </p:cNvSpPr>
          <p:nvPr>
            <p:ph type="title"/>
          </p:nvPr>
        </p:nvSpPr>
        <p:spPr>
          <a:xfrm>
            <a:off x="2395242" y="768744"/>
            <a:ext cx="9669981" cy="987539"/>
          </a:xfrm>
        </p:spPr>
        <p:txBody>
          <a:bodyPr>
            <a:normAutofit fontScale="90000"/>
          </a:bodyPr>
          <a:lstStyle/>
          <a:p>
            <a:r>
              <a:rPr lang="en-US" b="1" dirty="0">
                <a:solidFill>
                  <a:schemeClr val="accent1">
                    <a:lumMod val="75000"/>
                  </a:schemeClr>
                </a:solidFill>
                <a:hlinkClick r:id="rId3"/>
              </a:rPr>
              <a:t>CLICK HERE </a:t>
            </a:r>
            <a:r>
              <a:rPr lang="en-US" b="1" dirty="0">
                <a:solidFill>
                  <a:schemeClr val="accent1">
                    <a:lumMod val="75000"/>
                  </a:schemeClr>
                </a:solidFill>
              </a:rPr>
              <a:t>OR ON </a:t>
            </a:r>
            <a:r>
              <a:rPr lang="en-US" b="1" dirty="0">
                <a:solidFill>
                  <a:schemeClr val="accent1">
                    <a:lumMod val="75000"/>
                  </a:schemeClr>
                </a:solidFill>
                <a:hlinkClick r:id="rId3"/>
              </a:rPr>
              <a:t>IMAGE</a:t>
            </a:r>
            <a:r>
              <a:rPr lang="en-US" b="1" dirty="0">
                <a:solidFill>
                  <a:schemeClr val="accent1">
                    <a:lumMod val="75000"/>
                  </a:schemeClr>
                </a:solidFill>
              </a:rPr>
              <a:t> TO SEE WORKING AND RESULT OF MY PROJECT </a:t>
            </a:r>
          </a:p>
        </p:txBody>
      </p:sp>
      <p:sp>
        <p:nvSpPr>
          <p:cNvPr id="22" name="Text Placeholder 21">
            <a:extLst>
              <a:ext uri="{FF2B5EF4-FFF2-40B4-BE49-F238E27FC236}">
                <a16:creationId xmlns:a16="http://schemas.microsoft.com/office/drawing/2014/main" id="{865AF8A4-33BC-4F1A-911C-12DCCF29E6E4}"/>
              </a:ext>
            </a:extLst>
          </p:cNvPr>
          <p:cNvSpPr>
            <a:spLocks noGrp="1"/>
          </p:cNvSpPr>
          <p:nvPr>
            <p:ph type="body" sz="quarter" idx="15"/>
          </p:nvPr>
        </p:nvSpPr>
        <p:spPr>
          <a:xfrm>
            <a:off x="-1" y="136524"/>
            <a:ext cx="12065225" cy="575575"/>
          </a:xfrm>
        </p:spPr>
        <p:txBody>
          <a:bodyPr>
            <a:normAutofit/>
          </a:bodyPr>
          <a:lstStyle/>
          <a:p>
            <a:r>
              <a:rPr lang="en-IN" sz="2800" b="1" dirty="0">
                <a:solidFill>
                  <a:schemeClr val="tx1">
                    <a:lumMod val="95000"/>
                    <a:lumOff val="5000"/>
                  </a:schemeClr>
                </a:solidFill>
              </a:rPr>
              <a:t>Result</a:t>
            </a:r>
            <a:r>
              <a:rPr lang="en-IN" sz="1800" b="1" dirty="0">
                <a:solidFill>
                  <a:schemeClr val="tx1"/>
                </a:solidFill>
              </a:rPr>
              <a:t>:                                                      </a:t>
            </a:r>
            <a:r>
              <a:rPr lang="en-IN" sz="2800" b="1" dirty="0">
                <a:solidFill>
                  <a:schemeClr val="tx2">
                    <a:lumMod val="50000"/>
                  </a:schemeClr>
                </a:solidFill>
              </a:rPr>
              <a:t>DEMONSTRATION CLIP</a:t>
            </a:r>
            <a:endParaRPr lang="en-US" sz="1800" b="1" dirty="0">
              <a:solidFill>
                <a:schemeClr val="tx2">
                  <a:lumMod val="50000"/>
                </a:schemeClr>
              </a:solidFill>
            </a:endParaRPr>
          </a:p>
        </p:txBody>
      </p:sp>
      <p:sp>
        <p:nvSpPr>
          <p:cNvPr id="3" name="Footer Placeholder 2">
            <a:extLst>
              <a:ext uri="{FF2B5EF4-FFF2-40B4-BE49-F238E27FC236}">
                <a16:creationId xmlns:a16="http://schemas.microsoft.com/office/drawing/2014/main" id="{A1087061-589F-4FC7-8B5A-546227C31F4A}"/>
              </a:ext>
            </a:extLst>
          </p:cNvPr>
          <p:cNvSpPr>
            <a:spLocks noGrp="1"/>
          </p:cNvSpPr>
          <p:nvPr>
            <p:ph type="ftr" sz="quarter" idx="11"/>
          </p:nvPr>
        </p:nvSpPr>
        <p:spPr>
          <a:xfrm>
            <a:off x="4038600" y="6530273"/>
            <a:ext cx="4114800" cy="191202"/>
          </a:xfrm>
        </p:spPr>
        <p:txBody>
          <a:bodyPr/>
          <a:lstStyle/>
          <a:p>
            <a:pPr marL="0" algn="ctr" rtl="0" eaLnBrk="1" latinLnBrk="0" hangingPunct="1">
              <a:spcBef>
                <a:spcPts val="0"/>
              </a:spcBef>
              <a:spcAft>
                <a:spcPts val="0"/>
              </a:spcAft>
            </a:pPr>
            <a:r>
              <a:rPr lang="en-US" sz="1200" b="1" kern="1200" spc="30" baseline="0" dirty="0">
                <a:solidFill>
                  <a:srgbClr val="222A35"/>
                </a:solidFill>
                <a:effectLst/>
                <a:latin typeface="Bodoni MT" panose="02070603080606020203" pitchFamily="18" charset="0"/>
                <a:ea typeface="+mn-ea"/>
                <a:cs typeface="+mn-cs"/>
              </a:rPr>
              <a:t>TEXT DETECTION AND ANALYSIS USING TKINTER AND VADER SENTIMENT ANALYSIS</a:t>
            </a:r>
            <a:endParaRPr lang="en-IN" sz="1050" dirty="0">
              <a:effectLst/>
            </a:endParaRPr>
          </a:p>
        </p:txBody>
      </p:sp>
      <p:sp>
        <p:nvSpPr>
          <p:cNvPr id="4" name="Slide Number Placeholder 3">
            <a:extLst>
              <a:ext uri="{FF2B5EF4-FFF2-40B4-BE49-F238E27FC236}">
                <a16:creationId xmlns:a16="http://schemas.microsoft.com/office/drawing/2014/main" id="{D13D261B-78DC-43BA-8897-281BB35FE6F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7</a:t>
            </a:fld>
            <a:endParaRPr lang="en-US" dirty="0"/>
          </a:p>
        </p:txBody>
      </p:sp>
      <p:pic>
        <p:nvPicPr>
          <p:cNvPr id="6" name="Picture 5">
            <a:hlinkClick r:id="rId3"/>
            <a:extLst>
              <a:ext uri="{FF2B5EF4-FFF2-40B4-BE49-F238E27FC236}">
                <a16:creationId xmlns:a16="http://schemas.microsoft.com/office/drawing/2014/main" id="{7BF658DA-A56E-D19C-F34D-7B34E0009E7E}"/>
              </a:ext>
            </a:extLst>
          </p:cNvPr>
          <p:cNvPicPr>
            <a:picLocks noChangeAspect="1"/>
          </p:cNvPicPr>
          <p:nvPr/>
        </p:nvPicPr>
        <p:blipFill>
          <a:blip r:embed="rId4"/>
          <a:stretch>
            <a:fillRect/>
          </a:stretch>
        </p:blipFill>
        <p:spPr>
          <a:xfrm>
            <a:off x="275129" y="1756282"/>
            <a:ext cx="11701083" cy="4692297"/>
          </a:xfrm>
          <a:prstGeom prst="rect">
            <a:avLst/>
          </a:prstGeom>
        </p:spPr>
      </p:pic>
    </p:spTree>
    <p:extLst>
      <p:ext uri="{BB962C8B-B14F-4D97-AF65-F5344CB8AC3E}">
        <p14:creationId xmlns:p14="http://schemas.microsoft.com/office/powerpoint/2010/main" val="554560724"/>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629C894E-18C6-4FE6-966C-DC692B0C1F4D}"/>
              </a:ext>
            </a:extLst>
          </p:cNvPr>
          <p:cNvSpPr>
            <a:spLocks noGrp="1"/>
          </p:cNvSpPr>
          <p:nvPr>
            <p:ph type="title"/>
          </p:nvPr>
        </p:nvSpPr>
        <p:spPr>
          <a:xfrm>
            <a:off x="383384" y="88322"/>
            <a:ext cx="11277600" cy="365126"/>
          </a:xfrm>
        </p:spPr>
        <p:txBody>
          <a:bodyPr>
            <a:normAutofit fontScale="90000"/>
          </a:bodyPr>
          <a:lstStyle/>
          <a:p>
            <a:r>
              <a:rPr lang="en-IN" dirty="0"/>
              <a:t>Flow Chart</a:t>
            </a:r>
            <a:endParaRPr lang="en-US" dirty="0"/>
          </a:p>
        </p:txBody>
      </p:sp>
      <p:sp>
        <p:nvSpPr>
          <p:cNvPr id="3" name="Footer Placeholder 2">
            <a:extLst>
              <a:ext uri="{FF2B5EF4-FFF2-40B4-BE49-F238E27FC236}">
                <a16:creationId xmlns:a16="http://schemas.microsoft.com/office/drawing/2014/main" id="{75DAD411-FD2F-4A4A-A2A2-C4A65DB5D3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533382DC-C894-407F-BAC2-1C1C5A1C5F4A}"/>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8</a:t>
            </a:fld>
            <a:endParaRPr lang="en-US" dirty="0"/>
          </a:p>
        </p:txBody>
      </p:sp>
      <p:pic>
        <p:nvPicPr>
          <p:cNvPr id="35" name="Picture 34">
            <a:extLst>
              <a:ext uri="{FF2B5EF4-FFF2-40B4-BE49-F238E27FC236}">
                <a16:creationId xmlns:a16="http://schemas.microsoft.com/office/drawing/2014/main" id="{5C340032-F7B9-A427-4B7D-464FC9504629}"/>
              </a:ext>
            </a:extLst>
          </p:cNvPr>
          <p:cNvPicPr>
            <a:picLocks noChangeAspect="1"/>
          </p:cNvPicPr>
          <p:nvPr/>
        </p:nvPicPr>
        <p:blipFill rotWithShape="1">
          <a:blip r:embed="rId2"/>
          <a:srcRect t="4248"/>
          <a:stretch/>
        </p:blipFill>
        <p:spPr>
          <a:xfrm>
            <a:off x="4078750" y="154788"/>
            <a:ext cx="4531850" cy="6566687"/>
          </a:xfrm>
          <a:prstGeom prst="rect">
            <a:avLst/>
          </a:prstGeom>
        </p:spPr>
      </p:pic>
    </p:spTree>
    <p:extLst>
      <p:ext uri="{BB962C8B-B14F-4D97-AF65-F5344CB8AC3E}">
        <p14:creationId xmlns:p14="http://schemas.microsoft.com/office/powerpoint/2010/main" val="112953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37223CD-9758-41ED-B425-D7C748F2DB99}"/>
              </a:ext>
            </a:extLst>
          </p:cNvPr>
          <p:cNvSpPr>
            <a:spLocks noGrp="1"/>
          </p:cNvSpPr>
          <p:nvPr>
            <p:ph type="title"/>
          </p:nvPr>
        </p:nvSpPr>
        <p:spPr>
          <a:xfrm>
            <a:off x="457200" y="381000"/>
            <a:ext cx="11277600" cy="1325563"/>
          </a:xfrm>
        </p:spPr>
        <p:txBody>
          <a:bodyPr/>
          <a:lstStyle/>
          <a:p>
            <a:r>
              <a:rPr lang="en-US" dirty="0"/>
              <a:t>MEET OUR TEAM  </a:t>
            </a:r>
          </a:p>
        </p:txBody>
      </p:sp>
      <p:pic>
        <p:nvPicPr>
          <p:cNvPr id="41" name="Picture Placeholder 40" descr="team member">
            <a:extLst>
              <a:ext uri="{FF2B5EF4-FFF2-40B4-BE49-F238E27FC236}">
                <a16:creationId xmlns:a16="http://schemas.microsoft.com/office/drawing/2014/main" id="{BF16F025-BCF5-40CE-99FC-913DA2B95FF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77256" y="1722086"/>
            <a:ext cx="2286000" cy="1371600"/>
          </a:xfrm>
        </p:spPr>
      </p:pic>
      <p:pic>
        <p:nvPicPr>
          <p:cNvPr id="43" name="Picture Placeholder 42" descr="team member">
            <a:extLst>
              <a:ext uri="{FF2B5EF4-FFF2-40B4-BE49-F238E27FC236}">
                <a16:creationId xmlns:a16="http://schemas.microsoft.com/office/drawing/2014/main" id="{2633ACCA-196E-42C2-AE38-9D6EE3ED9D0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429000" y="1722086"/>
            <a:ext cx="2286000" cy="1371600"/>
          </a:xfrm>
        </p:spPr>
      </p:pic>
      <p:pic>
        <p:nvPicPr>
          <p:cNvPr id="45" name="Picture Placeholder 44" descr="team member">
            <a:extLst>
              <a:ext uri="{FF2B5EF4-FFF2-40B4-BE49-F238E27FC236}">
                <a16:creationId xmlns:a16="http://schemas.microsoft.com/office/drawing/2014/main" id="{ACC97AB4-BB16-4C9A-B6D8-2D1D439098C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477000" y="1722086"/>
            <a:ext cx="2286000" cy="1371600"/>
          </a:xfrm>
        </p:spPr>
      </p:pic>
      <p:pic>
        <p:nvPicPr>
          <p:cNvPr id="47" name="Picture Placeholder 46" descr="team member">
            <a:extLst>
              <a:ext uri="{FF2B5EF4-FFF2-40B4-BE49-F238E27FC236}">
                <a16:creationId xmlns:a16="http://schemas.microsoft.com/office/drawing/2014/main" id="{4568239C-300A-45D3-838A-3DDBCED77DFC}"/>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440776" y="1722086"/>
            <a:ext cx="2286000" cy="1371600"/>
          </a:xfrm>
        </p:spPr>
      </p:pic>
      <p:sp>
        <p:nvSpPr>
          <p:cNvPr id="20" name="Text Placeholder 19">
            <a:extLst>
              <a:ext uri="{FF2B5EF4-FFF2-40B4-BE49-F238E27FC236}">
                <a16:creationId xmlns:a16="http://schemas.microsoft.com/office/drawing/2014/main" id="{6CD83799-6332-42D1-8281-16D30A1DB707}"/>
              </a:ext>
            </a:extLst>
          </p:cNvPr>
          <p:cNvSpPr>
            <a:spLocks noGrp="1"/>
          </p:cNvSpPr>
          <p:nvPr>
            <p:ph type="body" sz="quarter" idx="17"/>
          </p:nvPr>
        </p:nvSpPr>
        <p:spPr>
          <a:xfrm>
            <a:off x="379977" y="3213251"/>
            <a:ext cx="2286000" cy="280027"/>
          </a:xfrm>
        </p:spPr>
        <p:txBody>
          <a:bodyPr/>
          <a:lstStyle/>
          <a:p>
            <a:r>
              <a:rPr lang="en-US" dirty="0"/>
              <a:t>Takuma Hayashi</a:t>
            </a:r>
          </a:p>
        </p:txBody>
      </p:sp>
      <p:sp>
        <p:nvSpPr>
          <p:cNvPr id="21" name="Text Placeholder 20">
            <a:extLst>
              <a:ext uri="{FF2B5EF4-FFF2-40B4-BE49-F238E27FC236}">
                <a16:creationId xmlns:a16="http://schemas.microsoft.com/office/drawing/2014/main" id="{C489463B-0BE3-4495-8283-54B7D780E367}"/>
              </a:ext>
            </a:extLst>
          </p:cNvPr>
          <p:cNvSpPr>
            <a:spLocks noGrp="1"/>
          </p:cNvSpPr>
          <p:nvPr>
            <p:ph type="body" sz="quarter" idx="18"/>
          </p:nvPr>
        </p:nvSpPr>
        <p:spPr>
          <a:xfrm>
            <a:off x="379976" y="3518946"/>
            <a:ext cx="2286000" cy="244475"/>
          </a:xfrm>
        </p:spPr>
        <p:txBody>
          <a:bodyPr/>
          <a:lstStyle/>
          <a:p>
            <a:r>
              <a:rPr lang="en-US" dirty="0"/>
              <a:t>President</a:t>
            </a:r>
          </a:p>
          <a:p>
            <a:endParaRPr lang="en-US" dirty="0"/>
          </a:p>
        </p:txBody>
      </p:sp>
      <p:sp>
        <p:nvSpPr>
          <p:cNvPr id="22" name="Text Placeholder 21">
            <a:extLst>
              <a:ext uri="{FF2B5EF4-FFF2-40B4-BE49-F238E27FC236}">
                <a16:creationId xmlns:a16="http://schemas.microsoft.com/office/drawing/2014/main" id="{796116F3-A919-4970-ABE3-5B5110382FF5}"/>
              </a:ext>
            </a:extLst>
          </p:cNvPr>
          <p:cNvSpPr>
            <a:spLocks noGrp="1"/>
          </p:cNvSpPr>
          <p:nvPr>
            <p:ph type="body" sz="quarter" idx="19"/>
          </p:nvPr>
        </p:nvSpPr>
        <p:spPr>
          <a:xfrm>
            <a:off x="3331719" y="3213251"/>
            <a:ext cx="2286000" cy="280027"/>
          </a:xfrm>
        </p:spPr>
        <p:txBody>
          <a:bodyPr/>
          <a:lstStyle/>
          <a:p>
            <a:r>
              <a:rPr lang="en-US" dirty="0"/>
              <a:t>Mirjam Nilsson</a:t>
            </a:r>
          </a:p>
        </p:txBody>
      </p:sp>
      <p:sp>
        <p:nvSpPr>
          <p:cNvPr id="23" name="Text Placeholder 22">
            <a:extLst>
              <a:ext uri="{FF2B5EF4-FFF2-40B4-BE49-F238E27FC236}">
                <a16:creationId xmlns:a16="http://schemas.microsoft.com/office/drawing/2014/main" id="{D42CB793-E144-4C12-BD8F-4EDA03F2721E}"/>
              </a:ext>
            </a:extLst>
          </p:cNvPr>
          <p:cNvSpPr>
            <a:spLocks noGrp="1"/>
          </p:cNvSpPr>
          <p:nvPr>
            <p:ph type="body" sz="quarter" idx="20"/>
          </p:nvPr>
        </p:nvSpPr>
        <p:spPr>
          <a:xfrm>
            <a:off x="3331718" y="3518946"/>
            <a:ext cx="2286000" cy="244475"/>
          </a:xfrm>
        </p:spPr>
        <p:txBody>
          <a:bodyPr/>
          <a:lstStyle/>
          <a:p>
            <a:r>
              <a:rPr lang="en-US" dirty="0"/>
              <a:t>Chief Executive Officer</a:t>
            </a:r>
          </a:p>
          <a:p>
            <a:endParaRPr lang="en-US" dirty="0"/>
          </a:p>
        </p:txBody>
      </p:sp>
      <p:sp>
        <p:nvSpPr>
          <p:cNvPr id="24" name="Text Placeholder 23">
            <a:extLst>
              <a:ext uri="{FF2B5EF4-FFF2-40B4-BE49-F238E27FC236}">
                <a16:creationId xmlns:a16="http://schemas.microsoft.com/office/drawing/2014/main" id="{71372AD8-B11D-4673-9CDC-3B11304C2C97}"/>
              </a:ext>
            </a:extLst>
          </p:cNvPr>
          <p:cNvSpPr>
            <a:spLocks noGrp="1"/>
          </p:cNvSpPr>
          <p:nvPr>
            <p:ph type="body" sz="quarter" idx="21"/>
          </p:nvPr>
        </p:nvSpPr>
        <p:spPr>
          <a:xfrm>
            <a:off x="6379720" y="3213251"/>
            <a:ext cx="2286000" cy="280027"/>
          </a:xfrm>
        </p:spPr>
        <p:txBody>
          <a:bodyPr/>
          <a:lstStyle/>
          <a:p>
            <a:r>
              <a:rPr lang="en-US" dirty="0"/>
              <a:t>Flora Berggren</a:t>
            </a:r>
          </a:p>
        </p:txBody>
      </p:sp>
      <p:sp>
        <p:nvSpPr>
          <p:cNvPr id="25" name="Text Placeholder 24">
            <a:extLst>
              <a:ext uri="{FF2B5EF4-FFF2-40B4-BE49-F238E27FC236}">
                <a16:creationId xmlns:a16="http://schemas.microsoft.com/office/drawing/2014/main" id="{5101BD2E-B61B-49F6-88B7-9360224B0FCE}"/>
              </a:ext>
            </a:extLst>
          </p:cNvPr>
          <p:cNvSpPr>
            <a:spLocks noGrp="1"/>
          </p:cNvSpPr>
          <p:nvPr>
            <p:ph type="body" sz="quarter" idx="22"/>
          </p:nvPr>
        </p:nvSpPr>
        <p:spPr>
          <a:xfrm>
            <a:off x="6379719" y="3518946"/>
            <a:ext cx="2286000" cy="244475"/>
          </a:xfrm>
        </p:spPr>
        <p:txBody>
          <a:bodyPr/>
          <a:lstStyle/>
          <a:p>
            <a:r>
              <a:rPr lang="en-US" dirty="0"/>
              <a:t>Chief Operations Officer</a:t>
            </a:r>
          </a:p>
          <a:p>
            <a:endParaRPr lang="en-US" dirty="0"/>
          </a:p>
        </p:txBody>
      </p:sp>
      <p:sp>
        <p:nvSpPr>
          <p:cNvPr id="26" name="Text Placeholder 25">
            <a:extLst>
              <a:ext uri="{FF2B5EF4-FFF2-40B4-BE49-F238E27FC236}">
                <a16:creationId xmlns:a16="http://schemas.microsoft.com/office/drawing/2014/main" id="{3577F02F-16AF-44BC-9953-CE2576F25B84}"/>
              </a:ext>
            </a:extLst>
          </p:cNvPr>
          <p:cNvSpPr>
            <a:spLocks noGrp="1"/>
          </p:cNvSpPr>
          <p:nvPr>
            <p:ph type="body" sz="quarter" idx="23"/>
          </p:nvPr>
        </p:nvSpPr>
        <p:spPr>
          <a:xfrm>
            <a:off x="9343497" y="3213251"/>
            <a:ext cx="2286000" cy="280027"/>
          </a:xfrm>
        </p:spPr>
        <p:txBody>
          <a:bodyPr/>
          <a:lstStyle/>
          <a:p>
            <a:r>
              <a:rPr lang="en-US" dirty="0"/>
              <a:t>Rajesh Santoshi</a:t>
            </a:r>
          </a:p>
        </p:txBody>
      </p:sp>
      <p:sp>
        <p:nvSpPr>
          <p:cNvPr id="27" name="Text Placeholder 26">
            <a:extLst>
              <a:ext uri="{FF2B5EF4-FFF2-40B4-BE49-F238E27FC236}">
                <a16:creationId xmlns:a16="http://schemas.microsoft.com/office/drawing/2014/main" id="{D6B74751-8529-4BA0-B653-A603820BF2A0}"/>
              </a:ext>
            </a:extLst>
          </p:cNvPr>
          <p:cNvSpPr>
            <a:spLocks noGrp="1"/>
          </p:cNvSpPr>
          <p:nvPr>
            <p:ph type="body" sz="quarter" idx="24"/>
          </p:nvPr>
        </p:nvSpPr>
        <p:spPr>
          <a:xfrm>
            <a:off x="9343496" y="3518946"/>
            <a:ext cx="2286000" cy="244475"/>
          </a:xfrm>
        </p:spPr>
        <p:txBody>
          <a:bodyPr/>
          <a:lstStyle/>
          <a:p>
            <a:r>
              <a:rPr lang="en-US" dirty="0"/>
              <a:t>VP Marketing</a:t>
            </a:r>
          </a:p>
          <a:p>
            <a:endParaRPr lang="en-US" dirty="0"/>
          </a:p>
        </p:txBody>
      </p:sp>
      <p:pic>
        <p:nvPicPr>
          <p:cNvPr id="49" name="Picture Placeholder 48" descr="team member">
            <a:extLst>
              <a:ext uri="{FF2B5EF4-FFF2-40B4-BE49-F238E27FC236}">
                <a16:creationId xmlns:a16="http://schemas.microsoft.com/office/drawing/2014/main" id="{95192A79-E701-4C11-A69C-394EF7CD6E25}"/>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497304" y="4076273"/>
            <a:ext cx="2286000" cy="1371600"/>
          </a:xfrm>
        </p:spPr>
      </p:pic>
      <p:pic>
        <p:nvPicPr>
          <p:cNvPr id="51" name="Picture Placeholder 50" descr="team member">
            <a:extLst>
              <a:ext uri="{FF2B5EF4-FFF2-40B4-BE49-F238E27FC236}">
                <a16:creationId xmlns:a16="http://schemas.microsoft.com/office/drawing/2014/main" id="{7DBEEF85-77D1-49AB-A61A-818CDDC14B20}"/>
              </a:ext>
            </a:extLst>
          </p:cNvPr>
          <p:cNvPicPr>
            <a:picLocks noGrp="1" noChangeAspect="1"/>
          </p:cNvPicPr>
          <p:nvPr>
            <p:ph type="pic" sz="quarter" idx="26"/>
          </p:nvPr>
        </p:nvPicPr>
        <p:blipFill rotWithShape="1">
          <a:blip r:embed="rId7" cstate="screen">
            <a:extLst>
              <a:ext uri="{28A0092B-C50C-407E-A947-70E740481C1C}">
                <a14:useLocalDpi xmlns:a14="http://schemas.microsoft.com/office/drawing/2010/main" val="0"/>
              </a:ext>
            </a:extLst>
          </a:blip>
          <a:srcRect/>
          <a:stretch/>
        </p:blipFill>
        <p:spPr>
          <a:xfrm>
            <a:off x="3449048" y="4076273"/>
            <a:ext cx="2286000" cy="1371600"/>
          </a:xfrm>
        </p:spPr>
      </p:pic>
      <p:pic>
        <p:nvPicPr>
          <p:cNvPr id="53" name="Picture Placeholder 52" descr="team member">
            <a:extLst>
              <a:ext uri="{FF2B5EF4-FFF2-40B4-BE49-F238E27FC236}">
                <a16:creationId xmlns:a16="http://schemas.microsoft.com/office/drawing/2014/main" id="{A9D57328-D628-4DC1-B15F-83C8C8A51983}"/>
              </a:ext>
            </a:extLst>
          </p:cNvPr>
          <p:cNvPicPr>
            <a:picLocks noGrp="1" noChangeAspect="1"/>
          </p:cNvPicPr>
          <p:nvPr>
            <p:ph type="pic" sz="quarter" idx="27"/>
          </p:nvPr>
        </p:nvPicPr>
        <p:blipFill rotWithShape="1">
          <a:blip r:embed="rId8" cstate="screen">
            <a:extLst>
              <a:ext uri="{28A0092B-C50C-407E-A947-70E740481C1C}">
                <a14:useLocalDpi xmlns:a14="http://schemas.microsoft.com/office/drawing/2010/main" val="0"/>
              </a:ext>
            </a:extLst>
          </a:blip>
          <a:srcRect/>
          <a:stretch/>
        </p:blipFill>
        <p:spPr>
          <a:xfrm>
            <a:off x="6497048" y="4076273"/>
            <a:ext cx="2286000" cy="1371600"/>
          </a:xfrm>
        </p:spPr>
      </p:pic>
      <p:pic>
        <p:nvPicPr>
          <p:cNvPr id="55" name="Picture Placeholder 54" descr="team member">
            <a:extLst>
              <a:ext uri="{FF2B5EF4-FFF2-40B4-BE49-F238E27FC236}">
                <a16:creationId xmlns:a16="http://schemas.microsoft.com/office/drawing/2014/main" id="{938A071D-1F01-44A4-9A7E-03C9BBE0701B}"/>
              </a:ext>
            </a:extLst>
          </p:cNvPr>
          <p:cNvPicPr>
            <a:picLocks noGrp="1" noChangeAspect="1"/>
          </p:cNvPicPr>
          <p:nvPr>
            <p:ph type="pic" sz="quarter" idx="28"/>
          </p:nvPr>
        </p:nvPicPr>
        <p:blipFill rotWithShape="1">
          <a:blip r:embed="rId9" cstate="screen">
            <a:extLst>
              <a:ext uri="{28A0092B-C50C-407E-A947-70E740481C1C}">
                <a14:useLocalDpi xmlns:a14="http://schemas.microsoft.com/office/drawing/2010/main" val="0"/>
              </a:ext>
            </a:extLst>
          </a:blip>
          <a:srcRect/>
          <a:stretch/>
        </p:blipFill>
        <p:spPr>
          <a:xfrm>
            <a:off x="9460824" y="4076273"/>
            <a:ext cx="2286000" cy="1371600"/>
          </a:xfrm>
        </p:spPr>
      </p:pic>
      <p:sp>
        <p:nvSpPr>
          <p:cNvPr id="32" name="Text Placeholder 31">
            <a:extLst>
              <a:ext uri="{FF2B5EF4-FFF2-40B4-BE49-F238E27FC236}">
                <a16:creationId xmlns:a16="http://schemas.microsoft.com/office/drawing/2014/main" id="{88F1A63D-276E-4F28-A5E4-05A60B3B44C6}"/>
              </a:ext>
            </a:extLst>
          </p:cNvPr>
          <p:cNvSpPr>
            <a:spLocks noGrp="1"/>
          </p:cNvSpPr>
          <p:nvPr>
            <p:ph type="body" sz="quarter" idx="29"/>
          </p:nvPr>
        </p:nvSpPr>
        <p:spPr>
          <a:xfrm>
            <a:off x="400025" y="5567438"/>
            <a:ext cx="2286000" cy="280027"/>
          </a:xfrm>
        </p:spPr>
        <p:txBody>
          <a:bodyPr/>
          <a:lstStyle/>
          <a:p>
            <a:r>
              <a:rPr lang="en-US" dirty="0"/>
              <a:t>Graham Barnes</a:t>
            </a:r>
          </a:p>
        </p:txBody>
      </p:sp>
      <p:sp>
        <p:nvSpPr>
          <p:cNvPr id="33" name="Text Placeholder 32">
            <a:extLst>
              <a:ext uri="{FF2B5EF4-FFF2-40B4-BE49-F238E27FC236}">
                <a16:creationId xmlns:a16="http://schemas.microsoft.com/office/drawing/2014/main" id="{B843A9BF-2F69-4A9E-B791-33C4F8EC88E2}"/>
              </a:ext>
            </a:extLst>
          </p:cNvPr>
          <p:cNvSpPr>
            <a:spLocks noGrp="1"/>
          </p:cNvSpPr>
          <p:nvPr>
            <p:ph type="body" sz="quarter" idx="30"/>
          </p:nvPr>
        </p:nvSpPr>
        <p:spPr>
          <a:xfrm>
            <a:off x="400024" y="5873133"/>
            <a:ext cx="2286000" cy="244475"/>
          </a:xfrm>
        </p:spPr>
        <p:txBody>
          <a:bodyPr/>
          <a:lstStyle/>
          <a:p>
            <a:r>
              <a:rPr lang="en-US" dirty="0"/>
              <a:t>VP Product</a:t>
            </a:r>
          </a:p>
        </p:txBody>
      </p:sp>
      <p:sp>
        <p:nvSpPr>
          <p:cNvPr id="34" name="Text Placeholder 33">
            <a:extLst>
              <a:ext uri="{FF2B5EF4-FFF2-40B4-BE49-F238E27FC236}">
                <a16:creationId xmlns:a16="http://schemas.microsoft.com/office/drawing/2014/main" id="{3389065B-0174-43B3-81BA-5AA7987295B0}"/>
              </a:ext>
            </a:extLst>
          </p:cNvPr>
          <p:cNvSpPr>
            <a:spLocks noGrp="1"/>
          </p:cNvSpPr>
          <p:nvPr>
            <p:ph type="body" sz="quarter" idx="31"/>
          </p:nvPr>
        </p:nvSpPr>
        <p:spPr>
          <a:xfrm>
            <a:off x="3351767" y="5567438"/>
            <a:ext cx="2286000" cy="280027"/>
          </a:xfrm>
        </p:spPr>
        <p:txBody>
          <a:bodyPr/>
          <a:lstStyle/>
          <a:p>
            <a:r>
              <a:rPr lang="en-US" dirty="0"/>
              <a:t>Rowan Murphy</a:t>
            </a:r>
          </a:p>
        </p:txBody>
      </p:sp>
      <p:sp>
        <p:nvSpPr>
          <p:cNvPr id="35" name="Text Placeholder 34">
            <a:extLst>
              <a:ext uri="{FF2B5EF4-FFF2-40B4-BE49-F238E27FC236}">
                <a16:creationId xmlns:a16="http://schemas.microsoft.com/office/drawing/2014/main" id="{D4978AD1-E9AC-4BCA-B4E6-853598408341}"/>
              </a:ext>
            </a:extLst>
          </p:cNvPr>
          <p:cNvSpPr>
            <a:spLocks noGrp="1"/>
          </p:cNvSpPr>
          <p:nvPr>
            <p:ph type="body" sz="quarter" idx="32"/>
          </p:nvPr>
        </p:nvSpPr>
        <p:spPr>
          <a:xfrm>
            <a:off x="3351766" y="5873133"/>
            <a:ext cx="2286000" cy="244475"/>
          </a:xfrm>
        </p:spPr>
        <p:txBody>
          <a:bodyPr/>
          <a:lstStyle/>
          <a:p>
            <a:r>
              <a:rPr lang="en-US" dirty="0"/>
              <a:t>SEO Strategist</a:t>
            </a:r>
          </a:p>
        </p:txBody>
      </p:sp>
      <p:sp>
        <p:nvSpPr>
          <p:cNvPr id="36" name="Text Placeholder 35">
            <a:extLst>
              <a:ext uri="{FF2B5EF4-FFF2-40B4-BE49-F238E27FC236}">
                <a16:creationId xmlns:a16="http://schemas.microsoft.com/office/drawing/2014/main" id="{D95F6B24-7B92-4F91-962E-E992438D2008}"/>
              </a:ext>
            </a:extLst>
          </p:cNvPr>
          <p:cNvSpPr>
            <a:spLocks noGrp="1"/>
          </p:cNvSpPr>
          <p:nvPr>
            <p:ph type="body" sz="quarter" idx="33"/>
          </p:nvPr>
        </p:nvSpPr>
        <p:spPr>
          <a:xfrm>
            <a:off x="6399768" y="5567438"/>
            <a:ext cx="2286000" cy="280027"/>
          </a:xfrm>
        </p:spPr>
        <p:txBody>
          <a:bodyPr/>
          <a:lstStyle/>
          <a:p>
            <a:r>
              <a:rPr lang="en-US" dirty="0"/>
              <a:t>Elizabeth Moore</a:t>
            </a:r>
          </a:p>
        </p:txBody>
      </p:sp>
      <p:sp>
        <p:nvSpPr>
          <p:cNvPr id="37" name="Text Placeholder 36">
            <a:extLst>
              <a:ext uri="{FF2B5EF4-FFF2-40B4-BE49-F238E27FC236}">
                <a16:creationId xmlns:a16="http://schemas.microsoft.com/office/drawing/2014/main" id="{783946EB-FEAE-4384-AFB6-67C69A51306B}"/>
              </a:ext>
            </a:extLst>
          </p:cNvPr>
          <p:cNvSpPr>
            <a:spLocks noGrp="1"/>
          </p:cNvSpPr>
          <p:nvPr>
            <p:ph type="body" sz="quarter" idx="34"/>
          </p:nvPr>
        </p:nvSpPr>
        <p:spPr>
          <a:xfrm>
            <a:off x="6399767" y="5873133"/>
            <a:ext cx="2286000" cy="244475"/>
          </a:xfrm>
        </p:spPr>
        <p:txBody>
          <a:bodyPr/>
          <a:lstStyle/>
          <a:p>
            <a:r>
              <a:rPr lang="en-US" dirty="0"/>
              <a:t>Product Designer</a:t>
            </a:r>
          </a:p>
        </p:txBody>
      </p:sp>
      <p:sp>
        <p:nvSpPr>
          <p:cNvPr id="38" name="Text Placeholder 37">
            <a:extLst>
              <a:ext uri="{FF2B5EF4-FFF2-40B4-BE49-F238E27FC236}">
                <a16:creationId xmlns:a16="http://schemas.microsoft.com/office/drawing/2014/main" id="{5EDBA558-7097-4D6F-9E1F-96C4B09B3955}"/>
              </a:ext>
            </a:extLst>
          </p:cNvPr>
          <p:cNvSpPr>
            <a:spLocks noGrp="1"/>
          </p:cNvSpPr>
          <p:nvPr>
            <p:ph type="body" sz="quarter" idx="35"/>
          </p:nvPr>
        </p:nvSpPr>
        <p:spPr>
          <a:xfrm>
            <a:off x="9363545" y="5567438"/>
            <a:ext cx="2286000" cy="280027"/>
          </a:xfrm>
        </p:spPr>
        <p:txBody>
          <a:bodyPr/>
          <a:lstStyle/>
          <a:p>
            <a:r>
              <a:rPr lang="en-US" dirty="0"/>
              <a:t>Robin Kline</a:t>
            </a:r>
          </a:p>
        </p:txBody>
      </p:sp>
      <p:sp>
        <p:nvSpPr>
          <p:cNvPr id="39" name="Text Placeholder 38">
            <a:extLst>
              <a:ext uri="{FF2B5EF4-FFF2-40B4-BE49-F238E27FC236}">
                <a16:creationId xmlns:a16="http://schemas.microsoft.com/office/drawing/2014/main" id="{97AE0317-4E15-4454-93A1-992BFACF4FFF}"/>
              </a:ext>
            </a:extLst>
          </p:cNvPr>
          <p:cNvSpPr>
            <a:spLocks noGrp="1"/>
          </p:cNvSpPr>
          <p:nvPr>
            <p:ph type="body" sz="quarter" idx="36"/>
          </p:nvPr>
        </p:nvSpPr>
        <p:spPr>
          <a:xfrm>
            <a:off x="9363544" y="5873133"/>
            <a:ext cx="2286000" cy="244475"/>
          </a:xfrm>
        </p:spPr>
        <p:txBody>
          <a:bodyPr/>
          <a:lstStyle/>
          <a:p>
            <a:r>
              <a:rPr lang="en-US" dirty="0"/>
              <a:t>Content Developer</a:t>
            </a:r>
          </a:p>
        </p:txBody>
      </p:sp>
      <p:sp>
        <p:nvSpPr>
          <p:cNvPr id="78" name="Footer Placeholder 77">
            <a:extLst>
              <a:ext uri="{FF2B5EF4-FFF2-40B4-BE49-F238E27FC236}">
                <a16:creationId xmlns:a16="http://schemas.microsoft.com/office/drawing/2014/main" id="{DA6C2CB8-A02B-4EA0-945C-4AB663074A70}"/>
              </a:ext>
            </a:extLst>
          </p:cNvPr>
          <p:cNvSpPr>
            <a:spLocks noGrp="1"/>
          </p:cNvSpPr>
          <p:nvPr>
            <p:ph type="ftr" sz="quarter" idx="11"/>
          </p:nvPr>
        </p:nvSpPr>
        <p:spPr>
          <a:xfrm>
            <a:off x="4038600" y="6356350"/>
            <a:ext cx="4114800" cy="365125"/>
          </a:xfrm>
        </p:spPr>
        <p:txBody>
          <a:bodyPr/>
          <a:lstStyle/>
          <a:p>
            <a:pPr marL="0" algn="ctr" rtl="0" eaLnBrk="1" latinLnBrk="0" hangingPunct="1">
              <a:spcBef>
                <a:spcPts val="0"/>
              </a:spcBef>
              <a:spcAft>
                <a:spcPts val="0"/>
              </a:spcAft>
            </a:pPr>
            <a:r>
              <a:rPr lang="en-US" sz="1400" b="1" kern="1200" spc="30" baseline="0" dirty="0">
                <a:solidFill>
                  <a:srgbClr val="222A35"/>
                </a:solidFill>
                <a:effectLst/>
                <a:latin typeface="Bodoni MT" panose="02070603080606020203" pitchFamily="18" charset="0"/>
                <a:ea typeface="+mn-ea"/>
                <a:cs typeface="+mn-cs"/>
              </a:rPr>
              <a:t>TEXT DETECTION AND ANALYSIS USING TKINTER AND VADER SENTIMENT ANALYSIS</a:t>
            </a:r>
            <a:endParaRPr lang="en-IN" sz="1000" dirty="0">
              <a:effectLst/>
            </a:endParaRPr>
          </a:p>
        </p:txBody>
      </p:sp>
      <p:sp>
        <p:nvSpPr>
          <p:cNvPr id="79" name="Slide Number Placeholder 78">
            <a:extLst>
              <a:ext uri="{FF2B5EF4-FFF2-40B4-BE49-F238E27FC236}">
                <a16:creationId xmlns:a16="http://schemas.microsoft.com/office/drawing/2014/main" id="{67621BD2-5AA3-43FE-A4AE-C460C3F5E0B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9</a:t>
            </a:fld>
            <a:endParaRPr lang="en-US" dirty="0"/>
          </a:p>
        </p:txBody>
      </p:sp>
      <p:pic>
        <p:nvPicPr>
          <p:cNvPr id="3" name="Picture 2">
            <a:extLst>
              <a:ext uri="{FF2B5EF4-FFF2-40B4-BE49-F238E27FC236}">
                <a16:creationId xmlns:a16="http://schemas.microsoft.com/office/drawing/2014/main" id="{730D27BB-0EBC-E7A9-4585-D592DAEF35A9}"/>
              </a:ext>
            </a:extLst>
          </p:cNvPr>
          <p:cNvPicPr>
            <a:picLocks noChangeAspect="1"/>
          </p:cNvPicPr>
          <p:nvPr/>
        </p:nvPicPr>
        <p:blipFill>
          <a:blip r:embed="rId10"/>
          <a:stretch>
            <a:fillRect/>
          </a:stretch>
        </p:blipFill>
        <p:spPr>
          <a:xfrm>
            <a:off x="145658" y="550257"/>
            <a:ext cx="11903384" cy="5664425"/>
          </a:xfrm>
          <a:prstGeom prst="rect">
            <a:avLst/>
          </a:prstGeom>
        </p:spPr>
      </p:pic>
    </p:spTree>
    <p:extLst>
      <p:ext uri="{BB962C8B-B14F-4D97-AF65-F5344CB8AC3E}">
        <p14:creationId xmlns:p14="http://schemas.microsoft.com/office/powerpoint/2010/main" val="2488837578"/>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owscape_tm44613219_Win32_JB_SL_v3" id="{1C87AC08-773C-4510-A4A8-B1D3594C4029}" vid="{72F6DBE6-EDB8-4427-B790-8ECF5ED62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73F6E9-2FA5-4F36-A42B-ED7213C4AABD}">
  <ds:schemaRefs>
    <ds:schemaRef ds:uri="http://schemas.microsoft.com/sharepoint/v3/contenttype/forms"/>
  </ds:schemaRefs>
</ds:datastoreItem>
</file>

<file path=customXml/itemProps2.xml><?xml version="1.0" encoding="utf-8"?>
<ds:datastoreItem xmlns:ds="http://schemas.openxmlformats.org/officeDocument/2006/customXml" ds:itemID="{F0576AF5-45CB-4D7F-8506-5C2B8F7E0C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201</TotalTime>
  <Words>504</Words>
  <Application>Microsoft Office PowerPoint</Application>
  <PresentationFormat>Widescreen</PresentationFormat>
  <Paragraphs>91</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Bodoni MT</vt:lpstr>
      <vt:lpstr>Calibri</vt:lpstr>
      <vt:lpstr>Roboto</vt:lpstr>
      <vt:lpstr>Source Sans Pro Light</vt:lpstr>
      <vt:lpstr>Times New Roman</vt:lpstr>
      <vt:lpstr>Wingdings</vt:lpstr>
      <vt:lpstr>Office Theme</vt:lpstr>
      <vt:lpstr>TEXT DETECTION AND ANALYSIS USING TKINTER AND VADER SENTIMENT ANALYSIS</vt:lpstr>
      <vt:lpstr>AGENDA</vt:lpstr>
      <vt:lpstr>INTRODUCTION</vt:lpstr>
      <vt:lpstr>Problem statement</vt:lpstr>
      <vt:lpstr>Purpose</vt:lpstr>
      <vt:lpstr>Solution</vt:lpstr>
      <vt:lpstr>CLICK HERE OR ON IMAGE TO SEE WORKING AND RESULT OF MY PROJECT </vt:lpstr>
      <vt:lpstr>Flow Chart</vt:lpstr>
      <vt:lpstr>MEET OUR TEAM  </vt:lpstr>
      <vt:lpstr>PLAN FOR PRODUCT LAUNCH</vt:lpstr>
      <vt:lpstr>Project learnings</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Hamza .</dc:creator>
  <cp:lastModifiedBy>Hamza .</cp:lastModifiedBy>
  <cp:revision>29</cp:revision>
  <dcterms:created xsi:type="dcterms:W3CDTF">2023-11-04T12:36:11Z</dcterms:created>
  <dcterms:modified xsi:type="dcterms:W3CDTF">2024-01-19T15:55:46Z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