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650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70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56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4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36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71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374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86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86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341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1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3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340D-2D84-4349-9EE2-270BE8084790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63E7-2326-4F8A-9C63-DD9053EF8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308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Applications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MULTI-PURPOSE Security alarm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84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905121"/>
            <a:ext cx="9905998" cy="147857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Alert system for disconnected </a:t>
            </a:r>
            <a:r>
              <a:rPr lang="en-GB" sz="2800" dirty="0" smtClean="0"/>
              <a:t>railway </a:t>
            </a:r>
            <a:r>
              <a:rPr lang="en-GB" sz="2800" dirty="0"/>
              <a:t>carriages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4" y="2222500"/>
            <a:ext cx="8939285" cy="3541713"/>
          </a:xfrm>
        </p:spPr>
      </p:pic>
    </p:spTree>
    <p:extLst>
      <p:ext uri="{BB962C8B-B14F-4D97-AF65-F5344CB8AC3E}">
        <p14:creationId xmlns:p14="http://schemas.microsoft.com/office/powerpoint/2010/main" val="8840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Locker security alarm 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2097088"/>
            <a:ext cx="8447964" cy="4221825"/>
          </a:xfrm>
        </p:spPr>
      </p:pic>
    </p:spTree>
    <p:extLst>
      <p:ext uri="{BB962C8B-B14F-4D97-AF65-F5344CB8AC3E}">
        <p14:creationId xmlns:p14="http://schemas.microsoft.com/office/powerpoint/2010/main" val="17503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7" y="1109838"/>
            <a:ext cx="9905998" cy="14785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Avoids robbery in your house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7" y="2391569"/>
            <a:ext cx="7601803" cy="3257550"/>
          </a:xfrm>
        </p:spPr>
      </p:pic>
    </p:spTree>
    <p:extLst>
      <p:ext uri="{BB962C8B-B14F-4D97-AF65-F5344CB8AC3E}">
        <p14:creationId xmlns:p14="http://schemas.microsoft.com/office/powerpoint/2010/main" val="5364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303" y="2774865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7842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361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Applications</vt:lpstr>
      <vt:lpstr>Alert system for disconnected railway carriages</vt:lpstr>
      <vt:lpstr>Locker security alarm </vt:lpstr>
      <vt:lpstr>Avoids robbery in your house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</dc:title>
  <dc:creator>Hamza Ali</dc:creator>
  <cp:lastModifiedBy>Hamza Ali</cp:lastModifiedBy>
  <cp:revision>9</cp:revision>
  <dcterms:created xsi:type="dcterms:W3CDTF">2015-11-03T14:50:46Z</dcterms:created>
  <dcterms:modified xsi:type="dcterms:W3CDTF">2015-11-04T16:54:57Z</dcterms:modified>
</cp:coreProperties>
</file>