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8"/>
  </p:notesMasterIdLst>
  <p:sldIdLst>
    <p:sldId id="256" r:id="rId2"/>
    <p:sldId id="257" r:id="rId3"/>
    <p:sldId id="258" r:id="rId4"/>
    <p:sldId id="259"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570EA-F10C-4AD3-B328-E8FE9CA825EB}" type="datetimeFigureOut">
              <a:rPr lang="en-US" smtClean="0"/>
              <a:t>11/5/2015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3FAB0A-72AF-4159-B96B-3522B38E0D68}" type="slidenum">
              <a:rPr lang="en-US" smtClean="0"/>
              <a:t>‹#›</a:t>
            </a:fld>
            <a:endParaRPr lang="en-US"/>
          </a:p>
        </p:txBody>
      </p:sp>
    </p:spTree>
    <p:extLst>
      <p:ext uri="{BB962C8B-B14F-4D97-AF65-F5344CB8AC3E}">
        <p14:creationId xmlns:p14="http://schemas.microsoft.com/office/powerpoint/2010/main" val="1646848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3FAB0A-72AF-4159-B96B-3522B38E0D68}" type="slidenum">
              <a:rPr lang="en-US" smtClean="0"/>
              <a:t>1</a:t>
            </a:fld>
            <a:endParaRPr lang="en-US"/>
          </a:p>
        </p:txBody>
      </p:sp>
    </p:spTree>
    <p:extLst>
      <p:ext uri="{BB962C8B-B14F-4D97-AF65-F5344CB8AC3E}">
        <p14:creationId xmlns:p14="http://schemas.microsoft.com/office/powerpoint/2010/main" val="4233669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42CF99F6-EDF2-4EF4-9F8B-7289AFCECC28}" type="datetimeFigureOut">
              <a:rPr lang="en-US" smtClean="0"/>
              <a:t>11/5/2015</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254A0AAA-EC14-44AF-A15D-194D19770BC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CF99F6-EDF2-4EF4-9F8B-7289AFCECC2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0AAA-EC14-44AF-A15D-194D19770B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CF99F6-EDF2-4EF4-9F8B-7289AFCECC2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0AAA-EC14-44AF-A15D-194D19770B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CF99F6-EDF2-4EF4-9F8B-7289AFCECC2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0AAA-EC14-44AF-A15D-194D19770BC1}"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CF99F6-EDF2-4EF4-9F8B-7289AFCECC2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0AAA-EC14-44AF-A15D-194D19770BC1}"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2CF99F6-EDF2-4EF4-9F8B-7289AFCECC28}"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0AAA-EC14-44AF-A15D-194D19770BC1}"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2CF99F6-EDF2-4EF4-9F8B-7289AFCECC28}"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A0AAA-EC14-44AF-A15D-194D19770BC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CF99F6-EDF2-4EF4-9F8B-7289AFCECC28}"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A0AAA-EC14-44AF-A15D-194D19770BC1}"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CF99F6-EDF2-4EF4-9F8B-7289AFCECC28}"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0AAA-EC14-44AF-A15D-194D19770B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CF99F6-EDF2-4EF4-9F8B-7289AFCECC28}"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0AAA-EC14-44AF-A15D-194D19770BC1}"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CF99F6-EDF2-4EF4-9F8B-7289AFCECC28}"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0AAA-EC14-44AF-A15D-194D19770BC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42CF99F6-EDF2-4EF4-9F8B-7289AFCECC28}" type="datetimeFigureOut">
              <a:rPr lang="en-US" smtClean="0"/>
              <a:t>11/5/2015</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254A0AAA-EC14-44AF-A15D-194D19770B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 PURPOSE SECURITY ALARM</a:t>
            </a:r>
            <a:endParaRPr lang="en-US" dirty="0"/>
          </a:p>
        </p:txBody>
      </p:sp>
      <p:sp>
        <p:nvSpPr>
          <p:cNvPr id="3" name="Subtitle 2"/>
          <p:cNvSpPr>
            <a:spLocks noGrp="1"/>
          </p:cNvSpPr>
          <p:nvPr>
            <p:ph type="subTitle" idx="1"/>
          </p:nvPr>
        </p:nvSpPr>
        <p:spPr>
          <a:xfrm>
            <a:off x="609600" y="3429000"/>
            <a:ext cx="7696200" cy="2133600"/>
          </a:xfrm>
        </p:spPr>
        <p:txBody>
          <a:bodyPr>
            <a:normAutofit fontScale="70000" lnSpcReduction="20000"/>
          </a:bodyPr>
          <a:lstStyle/>
          <a:p>
            <a:r>
              <a:rPr lang="en-US" dirty="0" smtClean="0"/>
              <a:t>BY:</a:t>
            </a:r>
          </a:p>
          <a:p>
            <a:r>
              <a:rPr lang="en-US" dirty="0" smtClean="0"/>
              <a:t>Hamza Ali       15CS19</a:t>
            </a:r>
            <a:endParaRPr lang="en-US" dirty="0" smtClean="0"/>
          </a:p>
          <a:p>
            <a:r>
              <a:rPr lang="en-US" dirty="0" err="1" smtClean="0"/>
              <a:t>Rohit</a:t>
            </a:r>
            <a:r>
              <a:rPr lang="en-US" dirty="0" smtClean="0"/>
              <a:t> Kumar    15CS21</a:t>
            </a:r>
            <a:endParaRPr lang="en-US" dirty="0" smtClean="0"/>
          </a:p>
          <a:p>
            <a:r>
              <a:rPr lang="en-US" dirty="0" err="1" smtClean="0"/>
              <a:t>Saad</a:t>
            </a:r>
            <a:r>
              <a:rPr lang="en-US" dirty="0" smtClean="0"/>
              <a:t>              15CS15</a:t>
            </a:r>
            <a:endParaRPr lang="en-US" dirty="0" smtClean="0"/>
          </a:p>
          <a:p>
            <a:r>
              <a:rPr lang="en-US" dirty="0" smtClean="0"/>
              <a:t>Ahmed Jan       15CS13</a:t>
            </a:r>
            <a:endParaRPr lang="en-US" dirty="0" smtClean="0"/>
          </a:p>
          <a:p>
            <a:r>
              <a:rPr lang="en-US" dirty="0" smtClean="0"/>
              <a:t>Muhammad Jan 15CS11</a:t>
            </a:r>
            <a:endParaRPr lang="en-US" dirty="0"/>
          </a:p>
        </p:txBody>
      </p:sp>
    </p:spTree>
    <p:extLst>
      <p:ext uri="{BB962C8B-B14F-4D97-AF65-F5344CB8AC3E}">
        <p14:creationId xmlns:p14="http://schemas.microsoft.com/office/powerpoint/2010/main" val="3927167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INTRODUCTION:</a:t>
            </a:r>
            <a:endParaRPr lang="en-US" b="1" i="1" u="sng" dirty="0"/>
          </a:p>
        </p:txBody>
      </p:sp>
      <p:sp>
        <p:nvSpPr>
          <p:cNvPr id="3" name="Content Placeholder 2"/>
          <p:cNvSpPr>
            <a:spLocks noGrp="1"/>
          </p:cNvSpPr>
          <p:nvPr>
            <p:ph idx="1"/>
          </p:nvPr>
        </p:nvSpPr>
        <p:spPr/>
        <p:txBody>
          <a:bodyPr>
            <a:normAutofit fontScale="92500" lnSpcReduction="10000"/>
          </a:bodyPr>
          <a:lstStyle/>
          <a:p>
            <a:r>
              <a:rPr lang="en-US" dirty="0" smtClean="0"/>
              <a:t>During our journey through train and bus, we carry many important things at lift our and all the time we have fear that someone might lift our  luggage or with in home we many precious things which have to be kept safe from outsiders.</a:t>
            </a:r>
          </a:p>
          <a:p>
            <a:r>
              <a:rPr lang="en-US" dirty="0" smtClean="0"/>
              <a:t>So to protect our materials we normally lock our things through old ways by the help of chain and locks. But after all such locks we still have fear that someone may slash the chain or lock and take away our precious material.</a:t>
            </a:r>
          </a:p>
          <a:p>
            <a:endParaRPr lang="en-US" dirty="0"/>
          </a:p>
        </p:txBody>
      </p:sp>
    </p:spTree>
    <p:extLst>
      <p:ext uri="{BB962C8B-B14F-4D97-AF65-F5344CB8AC3E}">
        <p14:creationId xmlns:p14="http://schemas.microsoft.com/office/powerpoint/2010/main" val="4041309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over come with this fear here is an easy circuit based on NAND gates in the circuit. </a:t>
            </a:r>
          </a:p>
          <a:p>
            <a:endParaRPr lang="en-US" dirty="0"/>
          </a:p>
        </p:txBody>
      </p:sp>
    </p:spTree>
    <p:extLst>
      <p:ext uri="{BB962C8B-B14F-4D97-AF65-F5344CB8AC3E}">
        <p14:creationId xmlns:p14="http://schemas.microsoft.com/office/powerpoint/2010/main" val="922409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Circuit Components</a:t>
            </a:r>
            <a:endParaRPr lang="en-US" b="1" i="1" u="sng" dirty="0"/>
          </a:p>
        </p:txBody>
      </p:sp>
      <p:sp>
        <p:nvSpPr>
          <p:cNvPr id="3" name="Content Placeholder 2"/>
          <p:cNvSpPr>
            <a:spLocks noGrp="1"/>
          </p:cNvSpPr>
          <p:nvPr>
            <p:ph idx="1"/>
          </p:nvPr>
        </p:nvSpPr>
        <p:spPr/>
        <p:txBody>
          <a:bodyPr/>
          <a:lstStyle/>
          <a:p>
            <a:r>
              <a:rPr lang="en-US" dirty="0" smtClean="0"/>
              <a:t>IC = CD4011</a:t>
            </a:r>
          </a:p>
          <a:p>
            <a:r>
              <a:rPr lang="en-US" dirty="0" err="1" smtClean="0"/>
              <a:t>Resisto</a:t>
            </a:r>
            <a:r>
              <a:rPr lang="en-US" dirty="0" smtClean="0"/>
              <a:t>	r = 1K ohm and 4.7 k ohm</a:t>
            </a:r>
          </a:p>
          <a:p>
            <a:r>
              <a:rPr lang="en-US" dirty="0" smtClean="0"/>
              <a:t>Capacitor = 1micro F</a:t>
            </a:r>
          </a:p>
          <a:p>
            <a:r>
              <a:rPr lang="en-US" dirty="0" smtClean="0"/>
              <a:t>Diode</a:t>
            </a:r>
          </a:p>
          <a:p>
            <a:r>
              <a:rPr lang="en-US" dirty="0" smtClean="0"/>
              <a:t>Transistor</a:t>
            </a:r>
          </a:p>
          <a:p>
            <a:r>
              <a:rPr lang="en-US" dirty="0" smtClean="0"/>
              <a:t>Buzzer</a:t>
            </a:r>
          </a:p>
          <a:p>
            <a:endParaRPr lang="en-US" dirty="0" smtClean="0"/>
          </a:p>
          <a:p>
            <a:pPr marL="514350" lvl="1" indent="0">
              <a:buNone/>
            </a:pPr>
            <a:endParaRPr lang="en-US" dirty="0" smtClean="0"/>
          </a:p>
          <a:p>
            <a:pPr marL="514350" lvl="1" indent="0">
              <a:buNone/>
            </a:pPr>
            <a:endParaRPr lang="en-US" dirty="0"/>
          </a:p>
        </p:txBody>
      </p:sp>
    </p:spTree>
    <p:extLst>
      <p:ext uri="{BB962C8B-B14F-4D97-AF65-F5344CB8AC3E}">
        <p14:creationId xmlns:p14="http://schemas.microsoft.com/office/powerpoint/2010/main" val="1460183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smtClean="0"/>
              <a:t>Function of security Alarm</a:t>
            </a:r>
            <a:endParaRPr lang="en-US" b="1" i="1" u="sng" dirty="0"/>
          </a:p>
        </p:txBody>
      </p:sp>
      <p:sp>
        <p:nvSpPr>
          <p:cNvPr id="3" name="Content Placeholder 2"/>
          <p:cNvSpPr>
            <a:spLocks noGrp="1"/>
          </p:cNvSpPr>
          <p:nvPr>
            <p:ph idx="1"/>
          </p:nvPr>
        </p:nvSpPr>
        <p:spPr/>
        <p:txBody>
          <a:bodyPr>
            <a:normAutofit fontScale="77500" lnSpcReduction="20000"/>
          </a:bodyPr>
          <a:lstStyle/>
          <a:p>
            <a:r>
              <a:rPr lang="en-US" dirty="0" smtClean="0"/>
              <a:t>Function of this circuit is very simple and easy output is based on voltage of pin 5.At the time when power supply is attached to the circuit of pin 5. voltage is at zero as the loop is unbroken. Hence at pin 4 , voltage is high which is coupled with pin1 and pin2 which is also at high state. As you know from the truth table of NAND gate when both the inputs are at high state then the output is at the pin 3 of gate1.We get</a:t>
            </a:r>
          </a:p>
          <a:p>
            <a:pPr indent="0">
              <a:buNone/>
            </a:pPr>
            <a:r>
              <a:rPr lang="en-US" dirty="0" smtClean="0"/>
              <a:t>low which is once more attached to pin 12 as well as 13 moving them also</a:t>
            </a:r>
          </a:p>
          <a:p>
            <a:pPr indent="0">
              <a:buNone/>
            </a:pPr>
            <a:r>
              <a:rPr lang="en-US" dirty="0" smtClean="0"/>
              <a:t>To the low which in turns makes the pin11 to switch at high switching pin 8  as </a:t>
            </a:r>
            <a:r>
              <a:rPr lang="en-US" dirty="0" err="1" smtClean="0"/>
              <a:t>welll</a:t>
            </a:r>
            <a:r>
              <a:rPr lang="en-US" dirty="0" smtClean="0"/>
              <a:t> as pin 9 also at high and low voltage at pin 10 due to this transistor </a:t>
            </a:r>
            <a:r>
              <a:rPr lang="en-US" dirty="0" err="1" smtClean="0"/>
              <a:t>linkeed</a:t>
            </a:r>
            <a:r>
              <a:rPr lang="en-US" dirty="0" smtClean="0"/>
              <a:t> to the via a </a:t>
            </a:r>
            <a:r>
              <a:rPr lang="en-US" dirty="0" err="1" smtClean="0"/>
              <a:t>risistor</a:t>
            </a:r>
            <a:r>
              <a:rPr lang="en-US" dirty="0" smtClean="0"/>
              <a:t> will not boost  the base of it and  the alarm will not receive by us. this implies that our  stuff is secure.</a:t>
            </a:r>
          </a:p>
          <a:p>
            <a:pPr indent="0">
              <a:buNone/>
            </a:pPr>
            <a:endParaRPr lang="en-US" dirty="0" smtClean="0"/>
          </a:p>
          <a:p>
            <a:pPr indent="0">
              <a:buNone/>
            </a:pPr>
            <a:endParaRPr lang="en-US" dirty="0" smtClean="0"/>
          </a:p>
        </p:txBody>
      </p:sp>
    </p:spTree>
    <p:extLst>
      <p:ext uri="{BB962C8B-B14F-4D97-AF65-F5344CB8AC3E}">
        <p14:creationId xmlns:p14="http://schemas.microsoft.com/office/powerpoint/2010/main" val="727800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suppose some one </a:t>
            </a:r>
            <a:r>
              <a:rPr lang="en-US" dirty="0" err="1" smtClean="0"/>
              <a:t>attemt</a:t>
            </a:r>
            <a:r>
              <a:rPr lang="en-US" dirty="0" smtClean="0"/>
              <a:t> to </a:t>
            </a:r>
            <a:r>
              <a:rPr lang="en-US" dirty="0" err="1" smtClean="0"/>
              <a:t>tke</a:t>
            </a:r>
            <a:r>
              <a:rPr lang="en-US" dirty="0" smtClean="0"/>
              <a:t> your stuffs then the loop attached to it broken down . At the time loop </a:t>
            </a:r>
            <a:r>
              <a:rPr lang="en-US" dirty="0" err="1" smtClean="0"/>
              <a:t>brokedown</a:t>
            </a:r>
            <a:r>
              <a:rPr lang="en-US" dirty="0" smtClean="0"/>
              <a:t> , pin 5 as well as 6 shift to high and just opposite work  will take place which  we have explained above  due to pin 10 reaches to high state and transistor </a:t>
            </a:r>
            <a:r>
              <a:rPr lang="en-US" dirty="0" err="1" smtClean="0"/>
              <a:t>begain</a:t>
            </a:r>
            <a:r>
              <a:rPr lang="en-US" dirty="0" smtClean="0"/>
              <a:t> its conduction an </a:t>
            </a:r>
            <a:r>
              <a:rPr lang="en-US" dirty="0" err="1" smtClean="0"/>
              <a:t>alaram</a:t>
            </a:r>
            <a:r>
              <a:rPr lang="en-US" dirty="0" smtClean="0"/>
              <a:t> will received by us  and  </a:t>
            </a:r>
            <a:r>
              <a:rPr lang="en-US" dirty="0" err="1" smtClean="0"/>
              <a:t>alaram</a:t>
            </a:r>
            <a:r>
              <a:rPr lang="en-US" dirty="0" smtClean="0"/>
              <a:t> will not be stop till the time we once interact again with the loop.</a:t>
            </a:r>
            <a:endParaRPr lang="en-US" dirty="0"/>
          </a:p>
        </p:txBody>
      </p:sp>
    </p:spTree>
    <p:extLst>
      <p:ext uri="{BB962C8B-B14F-4D97-AF65-F5344CB8AC3E}">
        <p14:creationId xmlns:p14="http://schemas.microsoft.com/office/powerpoint/2010/main" val="40898365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153</TotalTime>
  <Words>396</Words>
  <Application>Microsoft Office PowerPoint</Application>
  <PresentationFormat>On-screen Show (4:3)</PresentationFormat>
  <Paragraphs>25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Garamond</vt:lpstr>
      <vt:lpstr>Wingdings</vt:lpstr>
      <vt:lpstr>Couture</vt:lpstr>
      <vt:lpstr>MULTI PURPOSE SECURITY ALARM</vt:lpstr>
      <vt:lpstr>INTRODUCTION:</vt:lpstr>
      <vt:lpstr>PowerPoint Presentation</vt:lpstr>
      <vt:lpstr>Circuit Components</vt:lpstr>
      <vt:lpstr>Function of security Alarm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PURPOSE SECURITY ALARM</dc:title>
  <dc:creator>LENOVO1</dc:creator>
  <cp:lastModifiedBy>Hamza Ali</cp:lastModifiedBy>
  <cp:revision>9</cp:revision>
  <dcterms:created xsi:type="dcterms:W3CDTF">2015-11-03T14:45:47Z</dcterms:created>
  <dcterms:modified xsi:type="dcterms:W3CDTF">2015-11-05T07:00:33Z</dcterms:modified>
</cp:coreProperties>
</file>