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5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6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03DB8E3-50AC-467C-8D5A-9195B7173C0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858D-DC34-4094-8444-D4C71065865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2127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0D9662-5CF3-4BF8-85EE-E1503E35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870EB-934C-4682-8193-5ABB83BFC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3"/>
          <a:stretch/>
        </p:blipFill>
        <p:spPr>
          <a:xfrm>
            <a:off x="21680" y="-142240"/>
            <a:ext cx="12191675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7C206-8404-40AC-969B-40CE396E3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D64B3-D01F-43C5-AFF5-7EDCC3D3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F951FB-3496-4321-9E03-62C6C49A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CC157-1C7E-4345-89D3-52E61E0A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54ECE-6F4C-4F12-B9C2-1A807267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A203F-AECB-CFA8-BDA2-01FC2FC0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39" y="777238"/>
            <a:ext cx="4952917" cy="3175002"/>
          </a:xfrm>
        </p:spPr>
        <p:txBody>
          <a:bodyPr>
            <a:normAutofit/>
          </a:bodyPr>
          <a:lstStyle/>
          <a:p>
            <a:r>
              <a:rPr lang="en-US" sz="2800" b="1" i="1" dirty="0"/>
              <a:t>Sports Activities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764E8-39A6-3E34-AE8B-44231B47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991" y="2865120"/>
            <a:ext cx="4052248" cy="246379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dirty="0"/>
              <a:t>21L-6292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21L-5659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21L-6234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5B0FD-0F2F-4198-91DA-900B7FB3F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0F8EA750-A648-4FB9-7A6F-E5CDD73E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3048000"/>
            <a:ext cx="10210800" cy="1717040"/>
          </a:xfrm>
        </p:spPr>
      </p:pic>
    </p:spTree>
    <p:extLst>
      <p:ext uri="{BB962C8B-B14F-4D97-AF65-F5344CB8AC3E}">
        <p14:creationId xmlns:p14="http://schemas.microsoft.com/office/powerpoint/2010/main" val="203503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70ABA-A6D0-5CF4-9B70-3A356E7D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u="sng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941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50344-FF31-6D9E-7703-7FFCECFE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u="sng"/>
              <a:t>Any Questions?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A134BECF-883B-81DB-6FD3-9F1C3D542D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34" r="-1" b="26048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5" name="Picture 4" descr="Coach's whistle">
            <a:extLst>
              <a:ext uri="{FF2B5EF4-FFF2-40B4-BE49-F238E27FC236}">
                <a16:creationId xmlns:a16="http://schemas.microsoft.com/office/drawing/2014/main" id="{DF8141DC-03BE-A54F-B536-06A27892C9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05" r="-1" b="1322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E95E2F-46AB-4CC1-B3EC-E895B836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8DAB23-6C4D-4138-8D67-DC09574BC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7F7FCF9-9DC8-4809-ABA1-9E838A2C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ABCB5-7B43-4F1E-A92D-40B7FC42C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8540E-7885-4861-BD0F-31569004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0C1A2-3565-CB17-EA9C-1A9E62EF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040" y="3428998"/>
            <a:ext cx="412814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Importance of Sports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A8740-FDD5-4A54-851E-CEC119E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FC6D-8C1A-831C-8A83-D3FE9F17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B8EA-A186-CD2E-79C3-2A132E4F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0" y="1771650"/>
            <a:ext cx="9027089" cy="4278294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Understanding Student Engagement</a:t>
            </a:r>
          </a:p>
          <a:p>
            <a:r>
              <a:rPr lang="en-US" b="1" i="0" dirty="0">
                <a:effectLst/>
                <a:latin typeface="Söhne"/>
              </a:rPr>
              <a:t>Identifying Interests</a:t>
            </a:r>
          </a:p>
          <a:p>
            <a:r>
              <a:rPr lang="en-US" b="1" i="0" dirty="0">
                <a:effectLst/>
                <a:latin typeface="Söhne"/>
              </a:rPr>
              <a:t>Assessing Facilities and Resources</a:t>
            </a:r>
            <a:endParaRPr lang="en-US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Identifying Barriers</a:t>
            </a:r>
          </a:p>
          <a:p>
            <a:r>
              <a:rPr lang="en-US" b="1" i="0" dirty="0">
                <a:effectLst/>
                <a:latin typeface="Söhne"/>
              </a:rPr>
              <a:t>Community Outreach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9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6AFA90-1DF2-427D-B002-A09D93A1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5602A8-6E8C-46E5-8FDD-2BC22755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2E129B-3512-41A6-94F1-4B4FEA817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1C00A1-D917-4D03-B713-9881557CE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3F0C2-72FC-4945-8B22-3BE47B397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0D66C-3847-4B32-B505-01B23358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29726-2DEA-9980-9235-C6AECED1571E}"/>
              </a:ext>
            </a:extLst>
          </p:cNvPr>
          <p:cNvSpPr txBox="1"/>
          <p:nvPr/>
        </p:nvSpPr>
        <p:spPr>
          <a:xfrm>
            <a:off x="1128813" y="232459"/>
            <a:ext cx="2664217" cy="132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b="1" i="1" dirty="0"/>
              <a:t>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3DB4DB-4F6A-4E8D-B9A3-74E5A845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711A2-7EBA-ACAC-2F99-AC4EF3EF3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57967" y="658319"/>
            <a:ext cx="5305220" cy="2267981"/>
          </a:xfrm>
          <a:prstGeom prst="rect">
            <a:avLst/>
          </a:prstGeom>
          <a:ln w="12700">
            <a:noFill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31FCBDC-FCD6-46FA-989A-9B7496896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987D65C-91A6-1B43-2B4E-6617351DD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67" y="3936474"/>
            <a:ext cx="5305219" cy="2241455"/>
          </a:xfrm>
          <a:prstGeom prst="rect">
            <a:avLst/>
          </a:prstGeom>
          <a:ln w="12700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6EB2AB-6794-4C3C-A92D-4876AB0B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4BD4E6-C736-4064-AF1F-3C5B402E1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58EF7-B2A5-D00A-18F7-F9131962D592}"/>
              </a:ext>
            </a:extLst>
          </p:cNvPr>
          <p:cNvSpPr txBox="1"/>
          <p:nvPr/>
        </p:nvSpPr>
        <p:spPr>
          <a:xfrm>
            <a:off x="962043" y="2031999"/>
            <a:ext cx="3680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Sports Facilities on Campus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Sufficient resources and support for sports</a:t>
            </a:r>
          </a:p>
        </p:txBody>
      </p:sp>
    </p:spTree>
    <p:extLst>
      <p:ext uri="{BB962C8B-B14F-4D97-AF65-F5344CB8AC3E}">
        <p14:creationId xmlns:p14="http://schemas.microsoft.com/office/powerpoint/2010/main" val="21775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06732"/>
          </a:solidFill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9E03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9DE02AD-3F41-1A27-1302-F4B0C754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3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1B6C-0E44-CE22-0193-8257A660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Satisfaction Ratio</a:t>
            </a:r>
            <a:endParaRPr lang="en-US" dirty="0"/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11554B32-88B9-1429-BB30-845C5FD9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78000"/>
            <a:ext cx="9187815" cy="3924685"/>
          </a:xfrm>
        </p:spPr>
      </p:pic>
    </p:spTree>
    <p:extLst>
      <p:ext uri="{BB962C8B-B14F-4D97-AF65-F5344CB8AC3E}">
        <p14:creationId xmlns:p14="http://schemas.microsoft.com/office/powerpoint/2010/main" val="16517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B89595B-0615-34F3-A67C-46B7E5F00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46" y="417958"/>
            <a:ext cx="9719948" cy="60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white box&#10;&#10;Description automatically generated">
            <a:extLst>
              <a:ext uri="{FF2B5EF4-FFF2-40B4-BE49-F238E27FC236}">
                <a16:creationId xmlns:a16="http://schemas.microsoft.com/office/drawing/2014/main" id="{493055BB-4E17-4DD2-BB28-82020288D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28446" y="357208"/>
            <a:ext cx="9719948" cy="61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6C6A-D6EF-6F3A-0D91-6CF4CD7A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Recommendations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465653-3716-E4FD-52B9-69350E4E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000" b="1" dirty="0"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400" b="1" i="0" dirty="0">
                <a:effectLst/>
                <a:latin typeface="Söhne"/>
              </a:rPr>
              <a:t>Improve Accessibility</a:t>
            </a:r>
          </a:p>
          <a:p>
            <a:pPr>
              <a:lnSpc>
                <a:spcPct val="110000"/>
              </a:lnSpc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Flexible Scheduling</a:t>
            </a:r>
          </a:p>
          <a:p>
            <a:pPr>
              <a:lnSpc>
                <a:spcPct val="110000"/>
              </a:lnSpc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Diversify Sports Offerings</a:t>
            </a:r>
          </a:p>
          <a:p>
            <a:pPr>
              <a:lnSpc>
                <a:spcPct val="110000"/>
              </a:lnSpc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Support for Competitive Teams</a:t>
            </a:r>
          </a:p>
          <a:p>
            <a:pPr>
              <a:lnSpc>
                <a:spcPct val="110000"/>
              </a:lnSpc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Alumni Involvement</a:t>
            </a:r>
          </a:p>
          <a:p>
            <a:pPr>
              <a:lnSpc>
                <a:spcPct val="110000"/>
              </a:lnSpc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Scholarship Opportunities</a:t>
            </a:r>
            <a:br>
              <a:rPr lang="en-US" sz="1400" b="0" i="0" dirty="0">
                <a:effectLst/>
                <a:latin typeface="Söhne"/>
              </a:rPr>
            </a:b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4883C57C-56ED-19B0-6340-56BAC21C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0" r="23612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09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62</TotalTime>
  <Words>67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MS Shell Dlg 2</vt:lpstr>
      <vt:lpstr>Söhne</vt:lpstr>
      <vt:lpstr>Wingdings</vt:lpstr>
      <vt:lpstr>Wingdings 3</vt:lpstr>
      <vt:lpstr>Madison</vt:lpstr>
      <vt:lpstr>Sports Activities Survey</vt:lpstr>
      <vt:lpstr>Importance of Sports </vt:lpstr>
      <vt:lpstr>Purpose</vt:lpstr>
      <vt:lpstr>PowerPoint Presentation</vt:lpstr>
      <vt:lpstr>PowerPoint Presentation</vt:lpstr>
      <vt:lpstr>Satisfaction Ratio</vt:lpstr>
      <vt:lpstr>PowerPoint Presentation</vt:lpstr>
      <vt:lpstr>PowerPoint Presentation</vt:lpstr>
      <vt:lpstr>Recommendations</vt:lpstr>
      <vt:lpstr>PowerPoint Presentation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Activities Survey</dc:title>
  <dc:creator>Hamza Ahmed</dc:creator>
  <cp:lastModifiedBy>Hamza Ahmed</cp:lastModifiedBy>
  <cp:revision>2</cp:revision>
  <dcterms:created xsi:type="dcterms:W3CDTF">2023-10-10T16:49:36Z</dcterms:created>
  <dcterms:modified xsi:type="dcterms:W3CDTF">2023-10-10T17:51:50Z</dcterms:modified>
</cp:coreProperties>
</file>