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6459200" cy="164592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PK" sz="1800" spc="-1" strike="noStrike">
                <a:solidFill>
                  <a:srgbClr val="000000"/>
                </a:solidFill>
                <a:latin typeface="Arial"/>
              </a:rPr>
              <a:t>Click to move the slide</a:t>
            </a:r>
            <a:endParaRPr b="0" lang="en-PK" sz="1800" spc="-1" strike="noStrike">
              <a:solidFill>
                <a:srgbClr val="000000"/>
              </a:solidFill>
              <a:latin typeface="Arial"/>
            </a:endParaRPr>
          </a:p>
        </p:txBody>
      </p:sp>
      <p:sp>
        <p:nvSpPr>
          <p:cNvPr id="4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DA2C3AC8-7C49-4271-A1B0-86EC7E13454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2189160" y="1257480"/>
            <a:ext cx="3393720" cy="3393720"/>
          </a:xfrm>
          <a:prstGeom prst="rect">
            <a:avLst/>
          </a:prstGeom>
          <a:ln w="0">
            <a:noFill/>
          </a:ln>
        </p:spPr>
      </p:sp>
      <p:sp>
        <p:nvSpPr>
          <p:cNvPr id="71" name="PlaceHolder 2"/>
          <p:cNvSpPr>
            <a:spLocks noGrp="1"/>
          </p:cNvSpPr>
          <p:nvPr>
            <p:ph type="body"/>
          </p:nvPr>
        </p:nvSpPr>
        <p:spPr>
          <a:xfrm>
            <a:off x="777960" y="4840200"/>
            <a:ext cx="6216120" cy="3960360"/>
          </a:xfrm>
          <a:prstGeom prst="rect">
            <a:avLst/>
          </a:prstGeom>
          <a:noFill/>
          <a:ln w="0">
            <a:noFill/>
          </a:ln>
        </p:spPr>
        <p:txBody>
          <a:bodyPr anchor="t">
            <a:noAutofit/>
          </a:bodyPr>
          <a:p>
            <a:endParaRPr b="0" lang="en-US" sz="2000" spc="-1" strike="noStrike">
              <a:latin typeface="Arial"/>
            </a:endParaRPr>
          </a:p>
        </p:txBody>
      </p:sp>
      <p:sp>
        <p:nvSpPr>
          <p:cNvPr id="72" name="PlaceHolder 3"/>
          <p:cNvSpPr>
            <a:spLocks noGrp="1"/>
          </p:cNvSpPr>
          <p:nvPr>
            <p:ph type="sldNum" idx="4"/>
          </p:nvPr>
        </p:nvSpPr>
        <p:spPr>
          <a:xfrm>
            <a:off x="4402080" y="9553680"/>
            <a:ext cx="3368160" cy="504360"/>
          </a:xfrm>
          <a:prstGeom prst="rect">
            <a:avLst/>
          </a:prstGeom>
          <a:noFill/>
          <a:ln w="0">
            <a:noFill/>
          </a:ln>
        </p:spPr>
        <p:txBody>
          <a:bodyPr anchor="b">
            <a:noAutofit/>
          </a:bodyPr>
          <a:lstStyle>
            <a:lvl1pPr algn="r">
              <a:lnSpc>
                <a:spcPct val="100000"/>
              </a:lnSpc>
              <a:buNone/>
              <a:defRPr b="0" lang="en-PK" sz="1200" spc="-1" strike="noStrike">
                <a:latin typeface="Times New Roman"/>
              </a:defRPr>
            </a:lvl1pPr>
          </a:lstStyle>
          <a:p>
            <a:pPr algn="r">
              <a:lnSpc>
                <a:spcPct val="100000"/>
              </a:lnSpc>
              <a:buNone/>
            </a:pPr>
            <a:fld id="{C8CE65ED-230E-4A53-A35B-7C163242702A}" type="slidenum">
              <a:rPr b="0" lang="en-PK"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22960" y="656640"/>
            <a:ext cx="14812920" cy="2748240"/>
          </a:xfrm>
          <a:prstGeom prst="rect">
            <a:avLst/>
          </a:prstGeom>
          <a:noFill/>
          <a:ln w="0">
            <a:noFill/>
          </a:ln>
        </p:spPr>
        <p:txBody>
          <a:bodyPr lIns="0" rIns="0" tIns="0" bIns="0" anchor="ctr">
            <a:noAutofit/>
          </a:bodyPr>
          <a:p>
            <a:endParaRPr b="0" lang="en-PK" sz="1800" spc="-1" strike="noStrike">
              <a:solidFill>
                <a:srgbClr val="000000"/>
              </a:solidFill>
              <a:latin typeface="Arial"/>
            </a:endParaRPr>
          </a:p>
        </p:txBody>
      </p:sp>
      <p:sp>
        <p:nvSpPr>
          <p:cNvPr id="25" name="PlaceHolder 2"/>
          <p:cNvSpPr>
            <a:spLocks noGrp="1"/>
          </p:cNvSpPr>
          <p:nvPr>
            <p:ph/>
          </p:nvPr>
        </p:nvSpPr>
        <p:spPr>
          <a:xfrm>
            <a:off x="822960" y="3851280"/>
            <a:ext cx="1481292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26" name="PlaceHolder 3"/>
          <p:cNvSpPr>
            <a:spLocks noGrp="1"/>
          </p:cNvSpPr>
          <p:nvPr>
            <p:ph/>
          </p:nvPr>
        </p:nvSpPr>
        <p:spPr>
          <a:xfrm>
            <a:off x="822960" y="8837640"/>
            <a:ext cx="1481292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22960" y="656640"/>
            <a:ext cx="14812920" cy="2748240"/>
          </a:xfrm>
          <a:prstGeom prst="rect">
            <a:avLst/>
          </a:prstGeom>
          <a:noFill/>
          <a:ln w="0">
            <a:noFill/>
          </a:ln>
        </p:spPr>
        <p:txBody>
          <a:bodyPr lIns="0" rIns="0" tIns="0" bIns="0" anchor="ctr">
            <a:noAutofit/>
          </a:bodyPr>
          <a:p>
            <a:endParaRPr b="0" lang="en-PK" sz="1800" spc="-1" strike="noStrike">
              <a:solidFill>
                <a:srgbClr val="000000"/>
              </a:solidFill>
              <a:latin typeface="Arial"/>
            </a:endParaRPr>
          </a:p>
        </p:txBody>
      </p:sp>
      <p:sp>
        <p:nvSpPr>
          <p:cNvPr id="28" name="PlaceHolder 2"/>
          <p:cNvSpPr>
            <a:spLocks noGrp="1"/>
          </p:cNvSpPr>
          <p:nvPr>
            <p:ph/>
          </p:nvPr>
        </p:nvSpPr>
        <p:spPr>
          <a:xfrm>
            <a:off x="822960" y="3851280"/>
            <a:ext cx="72284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29" name="PlaceHolder 3"/>
          <p:cNvSpPr>
            <a:spLocks noGrp="1"/>
          </p:cNvSpPr>
          <p:nvPr>
            <p:ph/>
          </p:nvPr>
        </p:nvSpPr>
        <p:spPr>
          <a:xfrm>
            <a:off x="8413200" y="3851280"/>
            <a:ext cx="72284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30" name="PlaceHolder 4"/>
          <p:cNvSpPr>
            <a:spLocks noGrp="1"/>
          </p:cNvSpPr>
          <p:nvPr>
            <p:ph/>
          </p:nvPr>
        </p:nvSpPr>
        <p:spPr>
          <a:xfrm>
            <a:off x="822960" y="8837640"/>
            <a:ext cx="72284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31" name="PlaceHolder 5"/>
          <p:cNvSpPr>
            <a:spLocks noGrp="1"/>
          </p:cNvSpPr>
          <p:nvPr>
            <p:ph/>
          </p:nvPr>
        </p:nvSpPr>
        <p:spPr>
          <a:xfrm>
            <a:off x="8413200" y="8837640"/>
            <a:ext cx="72284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22960" y="656640"/>
            <a:ext cx="14812920" cy="2748240"/>
          </a:xfrm>
          <a:prstGeom prst="rect">
            <a:avLst/>
          </a:prstGeom>
          <a:noFill/>
          <a:ln w="0">
            <a:noFill/>
          </a:ln>
        </p:spPr>
        <p:txBody>
          <a:bodyPr lIns="0" rIns="0" tIns="0" bIns="0" anchor="ctr">
            <a:noAutofit/>
          </a:bodyPr>
          <a:p>
            <a:endParaRPr b="0" lang="en-PK" sz="1800" spc="-1" strike="noStrike">
              <a:solidFill>
                <a:srgbClr val="000000"/>
              </a:solidFill>
              <a:latin typeface="Arial"/>
            </a:endParaRPr>
          </a:p>
        </p:txBody>
      </p:sp>
      <p:sp>
        <p:nvSpPr>
          <p:cNvPr id="33" name="PlaceHolder 2"/>
          <p:cNvSpPr>
            <a:spLocks noGrp="1"/>
          </p:cNvSpPr>
          <p:nvPr>
            <p:ph/>
          </p:nvPr>
        </p:nvSpPr>
        <p:spPr>
          <a:xfrm>
            <a:off x="822960" y="3851280"/>
            <a:ext cx="47696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34" name="PlaceHolder 3"/>
          <p:cNvSpPr>
            <a:spLocks noGrp="1"/>
          </p:cNvSpPr>
          <p:nvPr>
            <p:ph/>
          </p:nvPr>
        </p:nvSpPr>
        <p:spPr>
          <a:xfrm>
            <a:off x="5831640" y="3851280"/>
            <a:ext cx="47696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35" name="PlaceHolder 4"/>
          <p:cNvSpPr>
            <a:spLocks noGrp="1"/>
          </p:cNvSpPr>
          <p:nvPr>
            <p:ph/>
          </p:nvPr>
        </p:nvSpPr>
        <p:spPr>
          <a:xfrm>
            <a:off x="10839960" y="3851280"/>
            <a:ext cx="47696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36" name="PlaceHolder 5"/>
          <p:cNvSpPr>
            <a:spLocks noGrp="1"/>
          </p:cNvSpPr>
          <p:nvPr>
            <p:ph/>
          </p:nvPr>
        </p:nvSpPr>
        <p:spPr>
          <a:xfrm>
            <a:off x="822960" y="8837640"/>
            <a:ext cx="47696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37" name="PlaceHolder 6"/>
          <p:cNvSpPr>
            <a:spLocks noGrp="1"/>
          </p:cNvSpPr>
          <p:nvPr>
            <p:ph/>
          </p:nvPr>
        </p:nvSpPr>
        <p:spPr>
          <a:xfrm>
            <a:off x="5831640" y="8837640"/>
            <a:ext cx="47696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38" name="PlaceHolder 7"/>
          <p:cNvSpPr>
            <a:spLocks noGrp="1"/>
          </p:cNvSpPr>
          <p:nvPr>
            <p:ph/>
          </p:nvPr>
        </p:nvSpPr>
        <p:spPr>
          <a:xfrm>
            <a:off x="10839960" y="8837640"/>
            <a:ext cx="47696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22960" y="656640"/>
            <a:ext cx="14812920" cy="2748240"/>
          </a:xfrm>
          <a:prstGeom prst="rect">
            <a:avLst/>
          </a:prstGeom>
          <a:noFill/>
          <a:ln w="0">
            <a:noFill/>
          </a:ln>
        </p:spPr>
        <p:txBody>
          <a:bodyPr lIns="0" rIns="0" tIns="0" bIns="0" anchor="ctr">
            <a:noAutofit/>
          </a:bodyPr>
          <a:p>
            <a:endParaRPr b="0" lang="en-PK" sz="1800" spc="-1" strike="noStrike">
              <a:solidFill>
                <a:srgbClr val="000000"/>
              </a:solidFill>
              <a:latin typeface="Arial"/>
            </a:endParaRPr>
          </a:p>
        </p:txBody>
      </p:sp>
      <p:sp>
        <p:nvSpPr>
          <p:cNvPr id="4" name="PlaceHolder 2"/>
          <p:cNvSpPr>
            <a:spLocks noGrp="1"/>
          </p:cNvSpPr>
          <p:nvPr>
            <p:ph type="subTitle"/>
          </p:nvPr>
        </p:nvSpPr>
        <p:spPr>
          <a:xfrm>
            <a:off x="822960" y="3851280"/>
            <a:ext cx="14812920" cy="95457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22960" y="656640"/>
            <a:ext cx="14812920" cy="2748240"/>
          </a:xfrm>
          <a:prstGeom prst="rect">
            <a:avLst/>
          </a:prstGeom>
          <a:noFill/>
          <a:ln w="0">
            <a:noFill/>
          </a:ln>
        </p:spPr>
        <p:txBody>
          <a:bodyPr lIns="0" rIns="0" tIns="0" bIns="0" anchor="ctr">
            <a:noAutofit/>
          </a:bodyPr>
          <a:p>
            <a:endParaRPr b="0" lang="en-PK" sz="1800" spc="-1" strike="noStrike">
              <a:solidFill>
                <a:srgbClr val="000000"/>
              </a:solidFill>
              <a:latin typeface="Arial"/>
            </a:endParaRPr>
          </a:p>
        </p:txBody>
      </p:sp>
      <p:sp>
        <p:nvSpPr>
          <p:cNvPr id="6" name="PlaceHolder 2"/>
          <p:cNvSpPr>
            <a:spLocks noGrp="1"/>
          </p:cNvSpPr>
          <p:nvPr>
            <p:ph/>
          </p:nvPr>
        </p:nvSpPr>
        <p:spPr>
          <a:xfrm>
            <a:off x="822960" y="3851280"/>
            <a:ext cx="14812920" cy="954576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2960" y="656640"/>
            <a:ext cx="14812920" cy="2748240"/>
          </a:xfrm>
          <a:prstGeom prst="rect">
            <a:avLst/>
          </a:prstGeom>
          <a:noFill/>
          <a:ln w="0">
            <a:noFill/>
          </a:ln>
        </p:spPr>
        <p:txBody>
          <a:bodyPr lIns="0" rIns="0" tIns="0" bIns="0" anchor="ctr">
            <a:noAutofit/>
          </a:bodyPr>
          <a:p>
            <a:endParaRPr b="0" lang="en-PK" sz="1800" spc="-1" strike="noStrike">
              <a:solidFill>
                <a:srgbClr val="000000"/>
              </a:solidFill>
              <a:latin typeface="Arial"/>
            </a:endParaRPr>
          </a:p>
        </p:txBody>
      </p:sp>
      <p:sp>
        <p:nvSpPr>
          <p:cNvPr id="8" name="PlaceHolder 2"/>
          <p:cNvSpPr>
            <a:spLocks noGrp="1"/>
          </p:cNvSpPr>
          <p:nvPr>
            <p:ph/>
          </p:nvPr>
        </p:nvSpPr>
        <p:spPr>
          <a:xfrm>
            <a:off x="822960" y="3851280"/>
            <a:ext cx="7228440" cy="954576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9" name="PlaceHolder 3"/>
          <p:cNvSpPr>
            <a:spLocks noGrp="1"/>
          </p:cNvSpPr>
          <p:nvPr>
            <p:ph/>
          </p:nvPr>
        </p:nvSpPr>
        <p:spPr>
          <a:xfrm>
            <a:off x="8413200" y="3851280"/>
            <a:ext cx="7228440" cy="954576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22960" y="656640"/>
            <a:ext cx="14812920" cy="2748240"/>
          </a:xfrm>
          <a:prstGeom prst="rect">
            <a:avLst/>
          </a:prstGeom>
          <a:noFill/>
          <a:ln w="0">
            <a:noFill/>
          </a:ln>
        </p:spPr>
        <p:txBody>
          <a:bodyPr lIns="0" rIns="0" tIns="0" bIns="0" anchor="ctr">
            <a:noAutofit/>
          </a:bodyPr>
          <a:p>
            <a:endParaRPr b="0" lang="en-PK"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22960" y="656640"/>
            <a:ext cx="14812920" cy="12740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22960" y="656640"/>
            <a:ext cx="14812920" cy="2748240"/>
          </a:xfrm>
          <a:prstGeom prst="rect">
            <a:avLst/>
          </a:prstGeom>
          <a:noFill/>
          <a:ln w="0">
            <a:noFill/>
          </a:ln>
        </p:spPr>
        <p:txBody>
          <a:bodyPr lIns="0" rIns="0" tIns="0" bIns="0" anchor="ctr">
            <a:noAutofit/>
          </a:bodyPr>
          <a:p>
            <a:endParaRPr b="0" lang="en-PK" sz="1800" spc="-1" strike="noStrike">
              <a:solidFill>
                <a:srgbClr val="000000"/>
              </a:solidFill>
              <a:latin typeface="Arial"/>
            </a:endParaRPr>
          </a:p>
        </p:txBody>
      </p:sp>
      <p:sp>
        <p:nvSpPr>
          <p:cNvPr id="13" name="PlaceHolder 2"/>
          <p:cNvSpPr>
            <a:spLocks noGrp="1"/>
          </p:cNvSpPr>
          <p:nvPr>
            <p:ph/>
          </p:nvPr>
        </p:nvSpPr>
        <p:spPr>
          <a:xfrm>
            <a:off x="822960" y="3851280"/>
            <a:ext cx="72284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14" name="PlaceHolder 3"/>
          <p:cNvSpPr>
            <a:spLocks noGrp="1"/>
          </p:cNvSpPr>
          <p:nvPr>
            <p:ph/>
          </p:nvPr>
        </p:nvSpPr>
        <p:spPr>
          <a:xfrm>
            <a:off x="8413200" y="3851280"/>
            <a:ext cx="7228440" cy="954576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15" name="PlaceHolder 4"/>
          <p:cNvSpPr>
            <a:spLocks noGrp="1"/>
          </p:cNvSpPr>
          <p:nvPr>
            <p:ph/>
          </p:nvPr>
        </p:nvSpPr>
        <p:spPr>
          <a:xfrm>
            <a:off x="822960" y="8837640"/>
            <a:ext cx="72284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22960" y="656640"/>
            <a:ext cx="14812920" cy="2748240"/>
          </a:xfrm>
          <a:prstGeom prst="rect">
            <a:avLst/>
          </a:prstGeom>
          <a:noFill/>
          <a:ln w="0">
            <a:noFill/>
          </a:ln>
        </p:spPr>
        <p:txBody>
          <a:bodyPr lIns="0" rIns="0" tIns="0" bIns="0" anchor="ctr">
            <a:noAutofit/>
          </a:bodyPr>
          <a:p>
            <a:endParaRPr b="0" lang="en-PK" sz="1800" spc="-1" strike="noStrike">
              <a:solidFill>
                <a:srgbClr val="000000"/>
              </a:solidFill>
              <a:latin typeface="Arial"/>
            </a:endParaRPr>
          </a:p>
        </p:txBody>
      </p:sp>
      <p:sp>
        <p:nvSpPr>
          <p:cNvPr id="17" name="PlaceHolder 2"/>
          <p:cNvSpPr>
            <a:spLocks noGrp="1"/>
          </p:cNvSpPr>
          <p:nvPr>
            <p:ph/>
          </p:nvPr>
        </p:nvSpPr>
        <p:spPr>
          <a:xfrm>
            <a:off x="822960" y="3851280"/>
            <a:ext cx="7228440" cy="954576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18" name="PlaceHolder 3"/>
          <p:cNvSpPr>
            <a:spLocks noGrp="1"/>
          </p:cNvSpPr>
          <p:nvPr>
            <p:ph/>
          </p:nvPr>
        </p:nvSpPr>
        <p:spPr>
          <a:xfrm>
            <a:off x="8413200" y="3851280"/>
            <a:ext cx="72284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19" name="PlaceHolder 4"/>
          <p:cNvSpPr>
            <a:spLocks noGrp="1"/>
          </p:cNvSpPr>
          <p:nvPr>
            <p:ph/>
          </p:nvPr>
        </p:nvSpPr>
        <p:spPr>
          <a:xfrm>
            <a:off x="8413200" y="8837640"/>
            <a:ext cx="72284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22960" y="656640"/>
            <a:ext cx="14812920" cy="2748240"/>
          </a:xfrm>
          <a:prstGeom prst="rect">
            <a:avLst/>
          </a:prstGeom>
          <a:noFill/>
          <a:ln w="0">
            <a:noFill/>
          </a:ln>
        </p:spPr>
        <p:txBody>
          <a:bodyPr lIns="0" rIns="0" tIns="0" bIns="0" anchor="ctr">
            <a:noAutofit/>
          </a:bodyPr>
          <a:p>
            <a:endParaRPr b="0" lang="en-PK" sz="1800" spc="-1" strike="noStrike">
              <a:solidFill>
                <a:srgbClr val="000000"/>
              </a:solidFill>
              <a:latin typeface="Arial"/>
            </a:endParaRPr>
          </a:p>
        </p:txBody>
      </p:sp>
      <p:sp>
        <p:nvSpPr>
          <p:cNvPr id="21" name="PlaceHolder 2"/>
          <p:cNvSpPr>
            <a:spLocks noGrp="1"/>
          </p:cNvSpPr>
          <p:nvPr>
            <p:ph/>
          </p:nvPr>
        </p:nvSpPr>
        <p:spPr>
          <a:xfrm>
            <a:off x="822960" y="3851280"/>
            <a:ext cx="72284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22" name="PlaceHolder 3"/>
          <p:cNvSpPr>
            <a:spLocks noGrp="1"/>
          </p:cNvSpPr>
          <p:nvPr>
            <p:ph/>
          </p:nvPr>
        </p:nvSpPr>
        <p:spPr>
          <a:xfrm>
            <a:off x="8413200" y="3851280"/>
            <a:ext cx="722844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
        <p:nvSpPr>
          <p:cNvPr id="23" name="PlaceHolder 4"/>
          <p:cNvSpPr>
            <a:spLocks noGrp="1"/>
          </p:cNvSpPr>
          <p:nvPr>
            <p:ph/>
          </p:nvPr>
        </p:nvSpPr>
        <p:spPr>
          <a:xfrm>
            <a:off x="822960" y="8837640"/>
            <a:ext cx="14812920" cy="4553280"/>
          </a:xfrm>
          <a:prstGeom prst="rect">
            <a:avLst/>
          </a:prstGeom>
          <a:noFill/>
          <a:ln w="0">
            <a:noFill/>
          </a:ln>
        </p:spPr>
        <p:txBody>
          <a:bodyPr lIns="0" rIns="0" tIns="0" bIns="0" anchor="t">
            <a:normAutofit/>
          </a:bodyPr>
          <a:p>
            <a:pPr>
              <a:lnSpc>
                <a:spcPct val="90000"/>
              </a:lnSpc>
              <a:spcBef>
                <a:spcPts val="1417"/>
              </a:spcBef>
              <a:buNone/>
            </a:pPr>
            <a:endParaRPr b="0" lang="en-PK"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Logo.jpg"/>
          <p:cNvPicPr/>
          <p:nvPr/>
        </p:nvPicPr>
        <p:blipFill>
          <a:blip r:embed="rId2"/>
          <a:stretch/>
        </p:blipFill>
        <p:spPr>
          <a:xfrm>
            <a:off x="15022440" y="16197840"/>
            <a:ext cx="1174680" cy="187200"/>
          </a:xfrm>
          <a:prstGeom prst="rect">
            <a:avLst/>
          </a:prstGeom>
          <a:ln w="0">
            <a:noFill/>
          </a:ln>
        </p:spPr>
      </p:pic>
      <p:sp>
        <p:nvSpPr>
          <p:cNvPr id="1" name="PlaceHolder 1"/>
          <p:cNvSpPr>
            <a:spLocks noGrp="1"/>
          </p:cNvSpPr>
          <p:nvPr>
            <p:ph type="title"/>
          </p:nvPr>
        </p:nvSpPr>
        <p:spPr>
          <a:xfrm>
            <a:off x="822960" y="656640"/>
            <a:ext cx="14812920" cy="2748240"/>
          </a:xfrm>
          <a:prstGeom prst="rect">
            <a:avLst/>
          </a:prstGeom>
          <a:noFill/>
          <a:ln w="0">
            <a:noFill/>
          </a:ln>
        </p:spPr>
        <p:txBody>
          <a:bodyPr lIns="0" rIns="0" tIns="0" bIns="0" anchor="ctr">
            <a:noAutofit/>
          </a:bodyPr>
          <a:p>
            <a:r>
              <a:rPr b="0" lang="en-PK" sz="1800" spc="-1" strike="noStrike">
                <a:solidFill>
                  <a:srgbClr val="000000"/>
                </a:solidFill>
                <a:latin typeface="Arial"/>
              </a:rPr>
              <a:t>Click to edit the title text format</a:t>
            </a:r>
            <a:endParaRPr b="0" lang="en-PK" sz="1800" spc="-1" strike="noStrike">
              <a:solidFill>
                <a:srgbClr val="000000"/>
              </a:solidFill>
              <a:latin typeface="Arial"/>
            </a:endParaRPr>
          </a:p>
        </p:txBody>
      </p:sp>
      <p:sp>
        <p:nvSpPr>
          <p:cNvPr id="2" name="PlaceHolder 2"/>
          <p:cNvSpPr>
            <a:spLocks noGrp="1"/>
          </p:cNvSpPr>
          <p:nvPr>
            <p:ph type="body"/>
          </p:nvPr>
        </p:nvSpPr>
        <p:spPr>
          <a:xfrm>
            <a:off x="822960" y="3851280"/>
            <a:ext cx="14812920" cy="95457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PK" sz="2800" spc="-1" strike="noStrike">
                <a:solidFill>
                  <a:srgbClr val="000000"/>
                </a:solidFill>
                <a:latin typeface="Arial"/>
              </a:rPr>
              <a:t>Click to edit the outline text format</a:t>
            </a:r>
            <a:endParaRPr b="0" lang="en-PK"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PK" sz="2000" spc="-1" strike="noStrike">
                <a:solidFill>
                  <a:srgbClr val="000000"/>
                </a:solidFill>
                <a:latin typeface="Arial"/>
              </a:rPr>
              <a:t>Second Outline Level</a:t>
            </a:r>
            <a:endParaRPr b="0" lang="en-PK"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PK" sz="1800" spc="-1" strike="noStrike">
                <a:solidFill>
                  <a:srgbClr val="000000"/>
                </a:solidFill>
                <a:latin typeface="Arial"/>
              </a:rPr>
              <a:t>Third Outline Level</a:t>
            </a:r>
            <a:endParaRPr b="0" lang="en-PK"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PK" sz="1800" spc="-1" strike="noStrike">
                <a:solidFill>
                  <a:srgbClr val="000000"/>
                </a:solidFill>
                <a:latin typeface="Arial"/>
              </a:rPr>
              <a:t>Fourth Outline Level</a:t>
            </a:r>
            <a:endParaRPr b="0" lang="en-PK"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PK" sz="2000" spc="-1" strike="noStrike">
                <a:solidFill>
                  <a:srgbClr val="000000"/>
                </a:solidFill>
                <a:latin typeface="Arial"/>
              </a:rPr>
              <a:t>Fifth Outline Level</a:t>
            </a:r>
            <a:endParaRPr b="0" lang="en-PK"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PK" sz="2000" spc="-1" strike="noStrike">
                <a:solidFill>
                  <a:srgbClr val="000000"/>
                </a:solidFill>
                <a:latin typeface="Arial"/>
              </a:rPr>
              <a:t>Sixth Outline Level</a:t>
            </a:r>
            <a:endParaRPr b="0" lang="en-PK"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PK" sz="2000" spc="-1" strike="noStrike">
                <a:solidFill>
                  <a:srgbClr val="000000"/>
                </a:solidFill>
                <a:latin typeface="Arial"/>
              </a:rPr>
              <a:t>Seventh Outline Level</a:t>
            </a:r>
            <a:endParaRPr b="0" lang="en-PK"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1.xml"/><Relationship Id="rId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261360" y="304920"/>
            <a:ext cx="15935760" cy="1675440"/>
          </a:xfrm>
          <a:prstGeom prst="rect">
            <a:avLst/>
          </a:prstGeom>
          <a:solidFill>
            <a:srgbClr val="5587e1"/>
          </a:solidFill>
          <a:ln w="0">
            <a:solidFill>
              <a:srgbClr val="09306b"/>
            </a:solidFill>
          </a:ln>
        </p:spPr>
        <p:txBody>
          <a:bodyPr lIns="78480" rIns="78480" tIns="39240" bIns="39240" anchor="ctr" anchorCtr="1">
            <a:noAutofit/>
          </a:bodyPr>
          <a:p>
            <a:pPr algn="ctr">
              <a:lnSpc>
                <a:spcPct val="100000"/>
              </a:lnSpc>
              <a:buNone/>
            </a:pPr>
            <a:r>
              <a:rPr b="1" lang="en-US" sz="3100" spc="-1" strike="noStrike">
                <a:solidFill>
                  <a:srgbClr val="ffffff"/>
                </a:solidFill>
                <a:latin typeface="Arial"/>
                <a:ea typeface="Noto Sans CJK SC"/>
              </a:rPr>
              <a:t>Scientific Knowledge Base Creation with Heterogeneous Data</a:t>
            </a:r>
            <a:br>
              <a:rPr sz="4400"/>
            </a:br>
            <a:r>
              <a:rPr b="1" lang="en-US" sz="3100" spc="-1" strike="noStrike">
                <a:solidFill>
                  <a:srgbClr val="ffffff"/>
                </a:solidFill>
                <a:latin typeface="Arial"/>
                <a:ea typeface="Noto Sans CJK SC"/>
              </a:rPr>
              <a:t>181058,181122 (Hamza, Huzaifa), (Supervisor) Shoaib Malik </a:t>
            </a:r>
            <a:br>
              <a:rPr sz="4400"/>
            </a:br>
            <a:r>
              <a:rPr b="1" lang="en-US" sz="3100" spc="-1" strike="noStrike">
                <a:solidFill>
                  <a:srgbClr val="ffffff"/>
                </a:solidFill>
                <a:latin typeface="Arial"/>
                <a:ea typeface="Noto Sans CJK SC"/>
              </a:rPr>
              <a:t>FYP ID: CS-SP-21-29</a:t>
            </a:r>
            <a:endParaRPr b="0" lang="en-PK" sz="3100" spc="-1" strike="noStrike">
              <a:solidFill>
                <a:srgbClr val="000000"/>
              </a:solidFill>
              <a:latin typeface="Arial"/>
            </a:endParaRPr>
          </a:p>
        </p:txBody>
      </p:sp>
      <p:sp>
        <p:nvSpPr>
          <p:cNvPr id="46" name="PlaceHolder 2"/>
          <p:cNvSpPr>
            <a:spLocks noGrp="1"/>
          </p:cNvSpPr>
          <p:nvPr>
            <p:ph/>
          </p:nvPr>
        </p:nvSpPr>
        <p:spPr>
          <a:xfrm>
            <a:off x="261360" y="2129760"/>
            <a:ext cx="5136840" cy="532440"/>
          </a:xfrm>
          <a:prstGeom prst="rect">
            <a:avLst/>
          </a:prstGeom>
          <a:solidFill>
            <a:srgbClr val="1d4ea6"/>
          </a:solidFill>
          <a:ln w="0">
            <a:solidFill>
              <a:srgbClr val="09306b"/>
            </a:solidFill>
          </a:ln>
        </p:spPr>
        <p:txBody>
          <a:bodyPr lIns="78480" rIns="78480" tIns="39240" bIns="39240" anchor="t">
            <a:noAutofit/>
          </a:bodyPr>
          <a:p>
            <a:pPr>
              <a:lnSpc>
                <a:spcPct val="100000"/>
              </a:lnSpc>
              <a:spcBef>
                <a:spcPts val="420"/>
              </a:spcBef>
              <a:buNone/>
              <a:tabLst>
                <a:tab algn="l" pos="0"/>
              </a:tabLst>
            </a:pPr>
            <a:r>
              <a:rPr b="1" lang="en-US" sz="2100" spc="-1" strike="noStrike">
                <a:solidFill>
                  <a:srgbClr val="ffffff"/>
                </a:solidFill>
                <a:latin typeface="Arial"/>
                <a:ea typeface="DejaVu Sans"/>
              </a:rPr>
              <a:t>Introduction</a:t>
            </a:r>
            <a:endParaRPr b="0" lang="en-PK" sz="2100" spc="-1" strike="noStrike">
              <a:solidFill>
                <a:srgbClr val="000000"/>
              </a:solidFill>
              <a:latin typeface="Arial"/>
            </a:endParaRPr>
          </a:p>
        </p:txBody>
      </p:sp>
      <p:sp>
        <p:nvSpPr>
          <p:cNvPr id="47" name="PlaceHolder 3"/>
          <p:cNvSpPr>
            <a:spLocks noGrp="1"/>
          </p:cNvSpPr>
          <p:nvPr>
            <p:ph/>
          </p:nvPr>
        </p:nvSpPr>
        <p:spPr>
          <a:xfrm>
            <a:off x="261360" y="2819520"/>
            <a:ext cx="5136840" cy="2437200"/>
          </a:xfrm>
          <a:prstGeom prst="rect">
            <a:avLst/>
          </a:prstGeom>
          <a:noFill/>
          <a:ln w="0">
            <a:noFill/>
          </a:ln>
        </p:spPr>
        <p:txBody>
          <a:bodyPr lIns="78480" rIns="78480" tIns="39240" bIns="39240" anchor="t">
            <a:noAutofit/>
          </a:bodyPr>
          <a:p>
            <a:pPr algn="just">
              <a:lnSpc>
                <a:spcPct val="100000"/>
              </a:lnSpc>
              <a:spcBef>
                <a:spcPts val="281"/>
              </a:spcBef>
              <a:spcAft>
                <a:spcPts val="1001"/>
              </a:spcAft>
              <a:buNone/>
              <a:tabLst>
                <a:tab algn="l" pos="0"/>
              </a:tabLst>
            </a:pPr>
            <a:r>
              <a:rPr b="0" lang="es-ES" sz="1400" spc="-1" strike="noStrike">
                <a:solidFill>
                  <a:srgbClr val="000000"/>
                </a:solidFill>
                <a:latin typeface="Times New Roman"/>
                <a:ea typeface="Calibri"/>
              </a:rPr>
              <a:t>We are developing knowledge base for scientific documents. </a:t>
            </a:r>
            <a:r>
              <a:rPr b="0" lang="en-US" sz="1400" spc="-1" strike="noStrike">
                <a:solidFill>
                  <a:srgbClr val="000000"/>
                </a:solidFill>
                <a:latin typeface="Times New Roman"/>
                <a:ea typeface="Calibri"/>
              </a:rPr>
              <a:t>A knowledge base allows you to create self-service customer support content around recurring topics, issues, and themes. For that, we would be using web crawling, NLP and numerous data processing python tools for giving authentic solutions for students, teachers and any other tech seekers. </a:t>
            </a:r>
            <a:endParaRPr b="0" lang="en-PK" sz="1400" spc="-1" strike="noStrike">
              <a:solidFill>
                <a:srgbClr val="000000"/>
              </a:solidFill>
              <a:latin typeface="Arial"/>
            </a:endParaRPr>
          </a:p>
        </p:txBody>
      </p:sp>
      <p:sp>
        <p:nvSpPr>
          <p:cNvPr id="48" name="PlaceHolder 4"/>
          <p:cNvSpPr>
            <a:spLocks noGrp="1"/>
          </p:cNvSpPr>
          <p:nvPr>
            <p:ph/>
          </p:nvPr>
        </p:nvSpPr>
        <p:spPr>
          <a:xfrm>
            <a:off x="261360" y="8305920"/>
            <a:ext cx="5093280" cy="532440"/>
          </a:xfrm>
          <a:prstGeom prst="rect">
            <a:avLst/>
          </a:prstGeom>
          <a:solidFill>
            <a:srgbClr val="1d4ea6"/>
          </a:solidFill>
          <a:ln w="0">
            <a:solidFill>
              <a:srgbClr val="09306b"/>
            </a:solidFill>
          </a:ln>
        </p:spPr>
        <p:txBody>
          <a:bodyPr lIns="78480" rIns="78480" tIns="39240" bIns="39240" anchor="t">
            <a:noAutofit/>
          </a:bodyPr>
          <a:p>
            <a:pPr>
              <a:lnSpc>
                <a:spcPct val="100000"/>
              </a:lnSpc>
              <a:spcBef>
                <a:spcPts val="420"/>
              </a:spcBef>
              <a:buNone/>
              <a:tabLst>
                <a:tab algn="l" pos="0"/>
              </a:tabLst>
            </a:pPr>
            <a:r>
              <a:rPr b="1" lang="en-US" sz="2100" spc="-1" strike="noStrike">
                <a:solidFill>
                  <a:srgbClr val="ffffff"/>
                </a:solidFill>
                <a:latin typeface="Arial"/>
                <a:ea typeface="DejaVu Sans"/>
              </a:rPr>
              <a:t>Goals/Objectives</a:t>
            </a:r>
            <a:endParaRPr b="0" lang="en-PK" sz="2100" spc="-1" strike="noStrike">
              <a:solidFill>
                <a:srgbClr val="000000"/>
              </a:solidFill>
              <a:latin typeface="Arial"/>
            </a:endParaRPr>
          </a:p>
        </p:txBody>
      </p:sp>
      <p:sp>
        <p:nvSpPr>
          <p:cNvPr id="49" name="PlaceHolder 5"/>
          <p:cNvSpPr>
            <a:spLocks noGrp="1"/>
          </p:cNvSpPr>
          <p:nvPr>
            <p:ph/>
          </p:nvPr>
        </p:nvSpPr>
        <p:spPr>
          <a:xfrm>
            <a:off x="261360" y="8991720"/>
            <a:ext cx="5093280" cy="2284920"/>
          </a:xfrm>
          <a:prstGeom prst="rect">
            <a:avLst/>
          </a:prstGeom>
          <a:noFill/>
          <a:ln w="0">
            <a:noFill/>
          </a:ln>
        </p:spPr>
        <p:txBody>
          <a:bodyPr lIns="78480" rIns="78480" tIns="39240" bIns="39240" anchor="t">
            <a:noAutofit/>
          </a:bodyPr>
          <a:p>
            <a:pPr marL="228600" indent="-228600">
              <a:lnSpc>
                <a:spcPct val="100000"/>
              </a:lnSpc>
              <a:spcBef>
                <a:spcPts val="281"/>
              </a:spcBef>
              <a:buClr>
                <a:srgbClr val="000000"/>
              </a:buClr>
              <a:buFont typeface="Arial"/>
              <a:buChar char="•"/>
              <a:tabLst>
                <a:tab algn="l" pos="0"/>
              </a:tabLst>
            </a:pPr>
            <a:r>
              <a:rPr b="0" lang="en-US" sz="1400" spc="-1" strike="noStrike">
                <a:solidFill>
                  <a:srgbClr val="000000"/>
                </a:solidFill>
                <a:latin typeface="Times New Roman"/>
                <a:ea typeface="DejaVu Sans"/>
              </a:rPr>
              <a:t>Main objectives are:</a:t>
            </a:r>
            <a:endParaRPr b="0" lang="en-PK" sz="1400" spc="-1" strike="noStrike">
              <a:solidFill>
                <a:srgbClr val="000000"/>
              </a:solidFill>
              <a:latin typeface="Arial"/>
            </a:endParaRPr>
          </a:p>
          <a:p>
            <a:pPr marL="343080" indent="-343080">
              <a:lnSpc>
                <a:spcPct val="100000"/>
              </a:lnSpc>
              <a:spcBef>
                <a:spcPts val="281"/>
              </a:spcBef>
              <a:buClr>
                <a:srgbClr val="000000"/>
              </a:buClr>
              <a:buFont typeface="Arial"/>
              <a:buAutoNum type="arabicPeriod"/>
              <a:tabLst>
                <a:tab algn="l" pos="0"/>
              </a:tabLst>
            </a:pPr>
            <a:r>
              <a:rPr b="0" lang="en-US" sz="1400" spc="-1" strike="noStrike">
                <a:solidFill>
                  <a:srgbClr val="000000"/>
                </a:solidFill>
                <a:latin typeface="Times New Roman"/>
                <a:ea typeface="DejaVu Sans"/>
              </a:rPr>
              <a:t>Create a knowledge base that entertain queries on the basis of provided documents.</a:t>
            </a:r>
            <a:endParaRPr b="0" lang="en-PK" sz="1400" spc="-1" strike="noStrike">
              <a:solidFill>
                <a:srgbClr val="000000"/>
              </a:solidFill>
              <a:latin typeface="Arial"/>
            </a:endParaRPr>
          </a:p>
          <a:p>
            <a:pPr marL="343080" indent="-343080">
              <a:lnSpc>
                <a:spcPct val="100000"/>
              </a:lnSpc>
              <a:spcBef>
                <a:spcPts val="281"/>
              </a:spcBef>
              <a:buClr>
                <a:srgbClr val="000000"/>
              </a:buClr>
              <a:buFont typeface="Arial"/>
              <a:buAutoNum type="arabicPeriod"/>
              <a:tabLst>
                <a:tab algn="l" pos="0"/>
              </a:tabLst>
            </a:pPr>
            <a:r>
              <a:rPr b="0" lang="en-US" sz="1400" spc="-1" strike="noStrike">
                <a:solidFill>
                  <a:srgbClr val="000000"/>
                </a:solidFill>
                <a:latin typeface="Times New Roman"/>
                <a:ea typeface="DejaVu Sans"/>
              </a:rPr>
              <a:t>Providing relevant and authentic output.</a:t>
            </a:r>
            <a:endParaRPr b="0" lang="en-PK" sz="1400" spc="-1" strike="noStrike">
              <a:solidFill>
                <a:srgbClr val="000000"/>
              </a:solidFill>
              <a:latin typeface="Arial"/>
            </a:endParaRPr>
          </a:p>
        </p:txBody>
      </p:sp>
      <p:sp>
        <p:nvSpPr>
          <p:cNvPr id="50" name="PlaceHolder 6"/>
          <p:cNvSpPr>
            <a:spLocks noGrp="1"/>
          </p:cNvSpPr>
          <p:nvPr>
            <p:ph/>
          </p:nvPr>
        </p:nvSpPr>
        <p:spPr>
          <a:xfrm>
            <a:off x="261360" y="11430000"/>
            <a:ext cx="5093280" cy="532440"/>
          </a:xfrm>
          <a:prstGeom prst="rect">
            <a:avLst/>
          </a:prstGeom>
          <a:solidFill>
            <a:srgbClr val="1d4ea6"/>
          </a:solidFill>
          <a:ln w="0">
            <a:solidFill>
              <a:srgbClr val="09306b"/>
            </a:solidFill>
          </a:ln>
        </p:spPr>
        <p:txBody>
          <a:bodyPr lIns="78480" rIns="78480" tIns="39240" bIns="39240" anchor="t">
            <a:noAutofit/>
          </a:bodyPr>
          <a:p>
            <a:pPr>
              <a:lnSpc>
                <a:spcPct val="100000"/>
              </a:lnSpc>
              <a:spcBef>
                <a:spcPts val="420"/>
              </a:spcBef>
              <a:buNone/>
              <a:tabLst>
                <a:tab algn="l" pos="0"/>
              </a:tabLst>
            </a:pPr>
            <a:r>
              <a:rPr b="1" lang="en-US" sz="2100" spc="-1" strike="noStrike">
                <a:solidFill>
                  <a:srgbClr val="ffffff"/>
                </a:solidFill>
                <a:latin typeface="Arial"/>
                <a:ea typeface="DejaVu Sans"/>
              </a:rPr>
              <a:t>Use Case Diagram</a:t>
            </a:r>
            <a:endParaRPr b="0" lang="en-PK" sz="2100" spc="-1" strike="noStrike">
              <a:solidFill>
                <a:srgbClr val="000000"/>
              </a:solidFill>
              <a:latin typeface="Arial"/>
            </a:endParaRPr>
          </a:p>
        </p:txBody>
      </p:sp>
      <p:sp>
        <p:nvSpPr>
          <p:cNvPr id="51" name="PlaceHolder 7"/>
          <p:cNvSpPr>
            <a:spLocks noGrp="1"/>
          </p:cNvSpPr>
          <p:nvPr>
            <p:ph/>
          </p:nvPr>
        </p:nvSpPr>
        <p:spPr>
          <a:xfrm>
            <a:off x="5628600" y="2129760"/>
            <a:ext cx="5093280" cy="532440"/>
          </a:xfrm>
          <a:prstGeom prst="rect">
            <a:avLst/>
          </a:prstGeom>
          <a:solidFill>
            <a:srgbClr val="1d4ea6"/>
          </a:solidFill>
          <a:ln w="0">
            <a:solidFill>
              <a:srgbClr val="09306b"/>
            </a:solidFill>
          </a:ln>
        </p:spPr>
        <p:txBody>
          <a:bodyPr lIns="78480" rIns="78480" tIns="39240" bIns="39240" anchor="t">
            <a:noAutofit/>
          </a:bodyPr>
          <a:p>
            <a:pPr>
              <a:lnSpc>
                <a:spcPct val="100000"/>
              </a:lnSpc>
              <a:spcBef>
                <a:spcPts val="420"/>
              </a:spcBef>
              <a:buNone/>
              <a:tabLst>
                <a:tab algn="l" pos="0"/>
              </a:tabLst>
            </a:pPr>
            <a:r>
              <a:rPr b="1" lang="en-US" sz="2100" spc="-1" strike="noStrike">
                <a:solidFill>
                  <a:srgbClr val="ffffff"/>
                </a:solidFill>
                <a:latin typeface="Arial"/>
                <a:ea typeface="DejaVu Sans"/>
              </a:rPr>
              <a:t>Flow Diagram</a:t>
            </a:r>
            <a:endParaRPr b="0" lang="en-PK" sz="2100" spc="-1" strike="noStrike">
              <a:solidFill>
                <a:srgbClr val="000000"/>
              </a:solidFill>
              <a:latin typeface="Arial"/>
            </a:endParaRPr>
          </a:p>
        </p:txBody>
      </p:sp>
      <p:sp>
        <p:nvSpPr>
          <p:cNvPr id="52" name="PlaceHolder 8"/>
          <p:cNvSpPr>
            <a:spLocks noGrp="1"/>
          </p:cNvSpPr>
          <p:nvPr>
            <p:ph/>
          </p:nvPr>
        </p:nvSpPr>
        <p:spPr>
          <a:xfrm>
            <a:off x="11103480" y="13578120"/>
            <a:ext cx="5093280" cy="2620440"/>
          </a:xfrm>
          <a:prstGeom prst="rect">
            <a:avLst/>
          </a:prstGeom>
          <a:noFill/>
          <a:ln w="0">
            <a:noFill/>
          </a:ln>
        </p:spPr>
        <p:txBody>
          <a:bodyPr lIns="78480" rIns="78480" tIns="39240" bIns="39240" anchor="t">
            <a:noAutofit/>
          </a:bodyPr>
          <a:p>
            <a:pPr algn="just">
              <a:lnSpc>
                <a:spcPct val="100000"/>
              </a:lnSpc>
              <a:spcBef>
                <a:spcPts val="281"/>
              </a:spcBef>
              <a:buNone/>
              <a:tabLst>
                <a:tab algn="l" pos="0"/>
              </a:tabLst>
            </a:pPr>
            <a:r>
              <a:rPr b="0" lang="en-GB" sz="1400" spc="-1" strike="noStrike">
                <a:solidFill>
                  <a:srgbClr val="000000"/>
                </a:solidFill>
                <a:latin typeface="Times New Roman"/>
                <a:ea typeface="DejaVu Sans"/>
              </a:rPr>
              <a:t>We are helping newer tech geek so they can seek solution to their tech-related problem. User just need to provide his query, and the solution will be provided in a matter of seconds. Many users don’t know the authenticity of certain sites due to fake metatags, but it’ll be solved by us, using reputed sites across the developers and other IT geeks. We aim to provide solutions, and if for some case, our KB fails to deliver solution, that query will be solved via our IT experts.</a:t>
            </a:r>
            <a:endParaRPr b="0" lang="en-PK" sz="1400" spc="-1" strike="noStrike">
              <a:solidFill>
                <a:srgbClr val="000000"/>
              </a:solidFill>
              <a:latin typeface="Arial"/>
            </a:endParaRPr>
          </a:p>
        </p:txBody>
      </p:sp>
      <p:sp>
        <p:nvSpPr>
          <p:cNvPr id="53" name="PlaceHolder 9"/>
          <p:cNvSpPr>
            <a:spLocks noGrp="1"/>
          </p:cNvSpPr>
          <p:nvPr>
            <p:ph/>
          </p:nvPr>
        </p:nvSpPr>
        <p:spPr>
          <a:xfrm>
            <a:off x="11049120" y="9515520"/>
            <a:ext cx="5093280" cy="532440"/>
          </a:xfrm>
          <a:prstGeom prst="rect">
            <a:avLst/>
          </a:prstGeom>
          <a:solidFill>
            <a:srgbClr val="1d4ea6"/>
          </a:solidFill>
          <a:ln w="0">
            <a:solidFill>
              <a:srgbClr val="09306b"/>
            </a:solidFill>
          </a:ln>
        </p:spPr>
        <p:txBody>
          <a:bodyPr lIns="78480" rIns="78480" tIns="39240" bIns="39240" anchor="t">
            <a:noAutofit/>
          </a:bodyPr>
          <a:p>
            <a:pPr>
              <a:lnSpc>
                <a:spcPct val="100000"/>
              </a:lnSpc>
              <a:spcBef>
                <a:spcPts val="420"/>
              </a:spcBef>
              <a:buNone/>
              <a:tabLst>
                <a:tab algn="l" pos="0"/>
              </a:tabLst>
            </a:pPr>
            <a:r>
              <a:rPr b="1" lang="en-US" sz="2100" spc="-1" strike="noStrike">
                <a:solidFill>
                  <a:srgbClr val="ffffff"/>
                </a:solidFill>
                <a:latin typeface="Arial"/>
                <a:ea typeface="DejaVu Sans"/>
              </a:rPr>
              <a:t>Discussion</a:t>
            </a:r>
            <a:endParaRPr b="0" lang="en-PK" sz="2100" spc="-1" strike="noStrike">
              <a:solidFill>
                <a:srgbClr val="000000"/>
              </a:solidFill>
              <a:latin typeface="Arial"/>
            </a:endParaRPr>
          </a:p>
        </p:txBody>
      </p:sp>
      <p:sp>
        <p:nvSpPr>
          <p:cNvPr id="54" name="PlaceHolder 10"/>
          <p:cNvSpPr>
            <a:spLocks noGrp="1"/>
          </p:cNvSpPr>
          <p:nvPr>
            <p:ph/>
          </p:nvPr>
        </p:nvSpPr>
        <p:spPr>
          <a:xfrm>
            <a:off x="11103480" y="10287000"/>
            <a:ext cx="5038920" cy="2284920"/>
          </a:xfrm>
          <a:prstGeom prst="rect">
            <a:avLst/>
          </a:prstGeom>
          <a:noFill/>
          <a:ln w="0">
            <a:noFill/>
          </a:ln>
        </p:spPr>
        <p:txBody>
          <a:bodyPr lIns="78480" rIns="78480" tIns="39240" bIns="39240" anchor="t">
            <a:noAutofit/>
          </a:bodyPr>
          <a:p>
            <a:pPr algn="just">
              <a:lnSpc>
                <a:spcPct val="100000"/>
              </a:lnSpc>
              <a:spcBef>
                <a:spcPts val="281"/>
              </a:spcBef>
              <a:buNone/>
              <a:tabLst>
                <a:tab algn="l" pos="0"/>
              </a:tabLst>
            </a:pPr>
            <a:r>
              <a:rPr b="0" lang="en-US" sz="1400" spc="-1" strike="noStrike">
                <a:solidFill>
                  <a:srgbClr val="000000"/>
                </a:solidFill>
                <a:latin typeface="Times New Roman"/>
                <a:ea typeface="DejaVu Sans"/>
              </a:rPr>
              <a:t>Our focus is to educate tech seekers to seek solutions for their tech-related problems. For starters, they don't know where to start; that's where we can help. All they have to do is post questions in our web-app, and let us handle the rest. On search, the relevant data to query will be shown to the user.. We'll scrape data from provided datasets and the web to answer, else experts will answer it for them.</a:t>
            </a:r>
            <a:endParaRPr b="0" lang="en-PK" sz="1400" spc="-1" strike="noStrike">
              <a:solidFill>
                <a:srgbClr val="000000"/>
              </a:solidFill>
              <a:latin typeface="Arial"/>
            </a:endParaRPr>
          </a:p>
        </p:txBody>
      </p:sp>
      <p:sp>
        <p:nvSpPr>
          <p:cNvPr id="55" name="PlaceHolder 11"/>
          <p:cNvSpPr>
            <a:spLocks noGrp="1"/>
          </p:cNvSpPr>
          <p:nvPr>
            <p:ph/>
          </p:nvPr>
        </p:nvSpPr>
        <p:spPr>
          <a:xfrm>
            <a:off x="11103480" y="12808800"/>
            <a:ext cx="5093280" cy="532440"/>
          </a:xfrm>
          <a:prstGeom prst="rect">
            <a:avLst/>
          </a:prstGeom>
          <a:solidFill>
            <a:srgbClr val="1d4ea6"/>
          </a:solidFill>
          <a:ln w="0">
            <a:solidFill>
              <a:srgbClr val="09306b"/>
            </a:solidFill>
          </a:ln>
        </p:spPr>
        <p:txBody>
          <a:bodyPr lIns="78480" rIns="78480" tIns="39240" bIns="39240" anchor="t">
            <a:noAutofit/>
          </a:bodyPr>
          <a:p>
            <a:pPr>
              <a:lnSpc>
                <a:spcPct val="100000"/>
              </a:lnSpc>
              <a:spcBef>
                <a:spcPts val="420"/>
              </a:spcBef>
              <a:buNone/>
              <a:tabLst>
                <a:tab algn="l" pos="0"/>
              </a:tabLst>
            </a:pPr>
            <a:r>
              <a:rPr b="1" lang="en-US" sz="2100" spc="-1" strike="noStrike">
                <a:solidFill>
                  <a:srgbClr val="ffffff"/>
                </a:solidFill>
                <a:latin typeface="Arial"/>
                <a:ea typeface="DejaVu Sans"/>
              </a:rPr>
              <a:t>Conclusion</a:t>
            </a:r>
            <a:endParaRPr b="0" lang="en-PK" sz="2100" spc="-1" strike="noStrike">
              <a:solidFill>
                <a:srgbClr val="000000"/>
              </a:solidFill>
              <a:latin typeface="Arial"/>
            </a:endParaRPr>
          </a:p>
        </p:txBody>
      </p:sp>
      <p:grpSp>
        <p:nvGrpSpPr>
          <p:cNvPr id="56" name="Group 35"/>
          <p:cNvGrpSpPr/>
          <p:nvPr/>
        </p:nvGrpSpPr>
        <p:grpSpPr>
          <a:xfrm>
            <a:off x="14630400" y="630720"/>
            <a:ext cx="1306080" cy="1222200"/>
            <a:chOff x="14630400" y="630720"/>
            <a:chExt cx="1306080" cy="1222200"/>
          </a:xfrm>
        </p:grpSpPr>
        <p:sp>
          <p:nvSpPr>
            <p:cNvPr id="57" name="Oval 36"/>
            <p:cNvSpPr/>
            <p:nvPr/>
          </p:nvSpPr>
          <p:spPr>
            <a:xfrm>
              <a:off x="14630400" y="630720"/>
              <a:ext cx="1306080" cy="1222200"/>
            </a:xfrm>
            <a:prstGeom prst="ellipse">
              <a:avLst/>
            </a:prstGeom>
            <a:solidFill>
              <a:schemeClr val="tx2">
                <a:lumMod val="75000"/>
              </a:schemeClr>
            </a:solidFill>
            <a:ln>
              <a:solidFill>
                <a:srgbClr val="3a5f8b"/>
              </a:solidFill>
              <a:round/>
            </a:ln>
            <a:effectLst>
              <a:outerShdw algn="ctr" blurRad="6336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58" name="Picture 37" descr=""/>
            <p:cNvPicPr/>
            <p:nvPr/>
          </p:nvPicPr>
          <p:blipFill>
            <a:blip r:embed="rId1">
              <a:biLevel thresh="50000"/>
            </a:blip>
            <a:stretch/>
          </p:blipFill>
          <p:spPr>
            <a:xfrm>
              <a:off x="14703120" y="836640"/>
              <a:ext cx="1160280" cy="810720"/>
            </a:xfrm>
            <a:prstGeom prst="rect">
              <a:avLst/>
            </a:prstGeom>
            <a:ln w="0">
              <a:noFill/>
            </a:ln>
            <a:effectLst>
              <a:outerShdw algn="ctr" blurRad="63360" rotWithShape="0" sx="102000" sy="102000">
                <a:srgbClr val="000000">
                  <a:alpha val="40000"/>
                </a:srgbClr>
              </a:outerShdw>
            </a:effectLst>
          </p:spPr>
        </p:pic>
      </p:grpSp>
      <p:sp>
        <p:nvSpPr>
          <p:cNvPr id="59" name="Text Placeholder 25"/>
          <p:cNvSpPr/>
          <p:nvPr/>
        </p:nvSpPr>
        <p:spPr>
          <a:xfrm>
            <a:off x="11049120" y="2133720"/>
            <a:ext cx="5093280" cy="532440"/>
          </a:xfrm>
          <a:prstGeom prst="rect">
            <a:avLst/>
          </a:prstGeom>
          <a:solidFill>
            <a:srgbClr val="1d4ea6"/>
          </a:solidFill>
          <a:ln w="0">
            <a:solidFill>
              <a:srgbClr val="09306b"/>
            </a:solidFill>
          </a:ln>
        </p:spPr>
        <p:style>
          <a:lnRef idx="0"/>
          <a:fillRef idx="0"/>
          <a:effectRef idx="0"/>
          <a:fontRef idx="minor"/>
        </p:style>
        <p:txBody>
          <a:bodyPr lIns="78480" rIns="78480" tIns="39240" bIns="39240" anchor="t">
            <a:noAutofit/>
          </a:bodyPr>
          <a:p>
            <a:pPr>
              <a:lnSpc>
                <a:spcPct val="100000"/>
              </a:lnSpc>
              <a:spcBef>
                <a:spcPts val="420"/>
              </a:spcBef>
              <a:buNone/>
              <a:tabLst>
                <a:tab algn="l" pos="0"/>
              </a:tabLst>
            </a:pPr>
            <a:r>
              <a:rPr b="1" lang="en-US" sz="2100" spc="-1" strike="noStrike">
                <a:solidFill>
                  <a:srgbClr val="ffffff"/>
                </a:solidFill>
                <a:latin typeface="Arial"/>
                <a:ea typeface="DejaVu Sans"/>
              </a:rPr>
              <a:t>Results</a:t>
            </a:r>
            <a:endParaRPr b="0" lang="en-US" sz="2100" spc="-1" strike="noStrike">
              <a:latin typeface="Arial"/>
            </a:endParaRPr>
          </a:p>
        </p:txBody>
      </p:sp>
      <p:sp>
        <p:nvSpPr>
          <p:cNvPr id="60" name="Text Placeholder 20"/>
          <p:cNvSpPr/>
          <p:nvPr/>
        </p:nvSpPr>
        <p:spPr>
          <a:xfrm>
            <a:off x="11021760" y="6858000"/>
            <a:ext cx="5093280" cy="2582640"/>
          </a:xfrm>
          <a:prstGeom prst="rect">
            <a:avLst/>
          </a:prstGeom>
          <a:noFill/>
          <a:ln w="0">
            <a:noFill/>
          </a:ln>
        </p:spPr>
        <p:style>
          <a:lnRef idx="0"/>
          <a:fillRef idx="0"/>
          <a:effectRef idx="0"/>
          <a:fontRef idx="minor"/>
        </p:style>
        <p:txBody>
          <a:bodyPr lIns="78480" rIns="78480" tIns="39240" bIns="39240" anchor="t">
            <a:noAutofit/>
          </a:bodyPr>
          <a:p>
            <a:pPr algn="just">
              <a:lnSpc>
                <a:spcPct val="100000"/>
              </a:lnSpc>
              <a:spcBef>
                <a:spcPts val="1001"/>
              </a:spcBef>
              <a:buNone/>
              <a:tabLst>
                <a:tab algn="l" pos="0"/>
              </a:tabLst>
            </a:pPr>
            <a:r>
              <a:rPr b="0" lang="en-US" sz="1400" spc="-1" strike="noStrike">
                <a:solidFill>
                  <a:srgbClr val="000000"/>
                </a:solidFill>
                <a:latin typeface="Times New Roman"/>
                <a:ea typeface="Cambria"/>
              </a:rPr>
              <a:t>We extracted required information for specific topic from Wikipedia using Wikipedia API which has scraped every available links, pages using topic. After that, we have created </a:t>
            </a:r>
            <a:r>
              <a:rPr b="0" lang="es-ES" sz="1400" spc="-1" strike="noStrike">
                <a:solidFill>
                  <a:srgbClr val="000000"/>
                </a:solidFill>
                <a:latin typeface="Times New Roman"/>
                <a:ea typeface="Calibri"/>
              </a:rPr>
              <a:t>entity pairs from grammatical patterns using NLP and SpaCy library</a:t>
            </a:r>
            <a:r>
              <a:rPr b="0" lang="en-GB" sz="1400" spc="-1" strike="noStrike">
                <a:solidFill>
                  <a:srgbClr val="000000"/>
                </a:solidFill>
                <a:latin typeface="Times New Roman"/>
                <a:ea typeface="Calibri"/>
              </a:rPr>
              <a:t>. We get different grammatical patterns / token from which unwanted tokens are removed. After subsequent steps, we get re</a:t>
            </a:r>
            <a:r>
              <a:rPr b="0" lang="es-ES" sz="1400" spc="-1" strike="noStrike">
                <a:solidFill>
                  <a:srgbClr val="000000"/>
                </a:solidFill>
                <a:latin typeface="Times New Roman"/>
                <a:ea typeface="Calibri"/>
              </a:rPr>
              <a:t>lationships among text and a knowledge graph.</a:t>
            </a:r>
            <a:endParaRPr b="0" lang="en-US" sz="1400" spc="-1" strike="noStrike">
              <a:latin typeface="Arial"/>
            </a:endParaRPr>
          </a:p>
          <a:p>
            <a:pPr algn="just">
              <a:lnSpc>
                <a:spcPct val="100000"/>
              </a:lnSpc>
              <a:spcBef>
                <a:spcPts val="281"/>
              </a:spcBef>
              <a:buNone/>
              <a:tabLst>
                <a:tab algn="l" pos="0"/>
              </a:tabLst>
            </a:pPr>
            <a:endParaRPr b="0" lang="en-US" sz="1400" spc="-1" strike="noStrike">
              <a:latin typeface="Arial"/>
            </a:endParaRPr>
          </a:p>
        </p:txBody>
      </p:sp>
      <p:sp>
        <p:nvSpPr>
          <p:cNvPr id="61" name="Text Placeholder 21"/>
          <p:cNvSpPr/>
          <p:nvPr/>
        </p:nvSpPr>
        <p:spPr>
          <a:xfrm>
            <a:off x="304920" y="5410080"/>
            <a:ext cx="5093280" cy="532440"/>
          </a:xfrm>
          <a:prstGeom prst="rect">
            <a:avLst/>
          </a:prstGeom>
          <a:solidFill>
            <a:srgbClr val="1d4ea6"/>
          </a:solidFill>
          <a:ln w="0">
            <a:solidFill>
              <a:srgbClr val="09306b"/>
            </a:solidFill>
          </a:ln>
        </p:spPr>
        <p:style>
          <a:lnRef idx="0"/>
          <a:fillRef idx="0"/>
          <a:effectRef idx="0"/>
          <a:fontRef idx="minor"/>
        </p:style>
        <p:txBody>
          <a:bodyPr lIns="78480" rIns="78480" tIns="39240" bIns="39240" anchor="t">
            <a:noAutofit/>
          </a:bodyPr>
          <a:p>
            <a:pPr>
              <a:lnSpc>
                <a:spcPct val="100000"/>
              </a:lnSpc>
              <a:spcBef>
                <a:spcPts val="420"/>
              </a:spcBef>
              <a:buNone/>
              <a:tabLst>
                <a:tab algn="l" pos="0"/>
              </a:tabLst>
            </a:pPr>
            <a:r>
              <a:rPr b="1" lang="en-US" sz="2100" spc="-1" strike="noStrike">
                <a:solidFill>
                  <a:srgbClr val="ffffff"/>
                </a:solidFill>
                <a:latin typeface="Arial"/>
                <a:ea typeface="DejaVu Sans"/>
              </a:rPr>
              <a:t>Problem Statement</a:t>
            </a:r>
            <a:endParaRPr b="0" lang="en-US" sz="2100" spc="-1" strike="noStrike">
              <a:latin typeface="Arial"/>
            </a:endParaRPr>
          </a:p>
        </p:txBody>
      </p:sp>
      <p:sp>
        <p:nvSpPr>
          <p:cNvPr id="62" name="Text Placeholder 25"/>
          <p:cNvSpPr/>
          <p:nvPr/>
        </p:nvSpPr>
        <p:spPr>
          <a:xfrm>
            <a:off x="5725800" y="8686800"/>
            <a:ext cx="5093280" cy="532440"/>
          </a:xfrm>
          <a:prstGeom prst="rect">
            <a:avLst/>
          </a:prstGeom>
          <a:solidFill>
            <a:srgbClr val="1d4ea6"/>
          </a:solidFill>
          <a:ln w="0">
            <a:solidFill>
              <a:srgbClr val="09306b"/>
            </a:solidFill>
          </a:ln>
        </p:spPr>
        <p:style>
          <a:lnRef idx="0"/>
          <a:fillRef idx="0"/>
          <a:effectRef idx="0"/>
          <a:fontRef idx="minor"/>
        </p:style>
        <p:txBody>
          <a:bodyPr lIns="78480" rIns="78480" tIns="39240" bIns="39240" anchor="t">
            <a:noAutofit/>
          </a:bodyPr>
          <a:p>
            <a:pPr>
              <a:lnSpc>
                <a:spcPct val="100000"/>
              </a:lnSpc>
              <a:spcBef>
                <a:spcPts val="420"/>
              </a:spcBef>
              <a:buNone/>
              <a:tabLst>
                <a:tab algn="l" pos="0"/>
              </a:tabLst>
            </a:pPr>
            <a:r>
              <a:rPr b="1" lang="en-US" sz="2100" spc="-1" strike="noStrike">
                <a:solidFill>
                  <a:srgbClr val="ffffff"/>
                </a:solidFill>
                <a:latin typeface="Arial"/>
                <a:ea typeface="DejaVu Sans"/>
              </a:rPr>
              <a:t>Sequence Diagram</a:t>
            </a:r>
            <a:endParaRPr b="0" lang="en-US" sz="2100" spc="-1" strike="noStrike">
              <a:latin typeface="Arial"/>
            </a:endParaRPr>
          </a:p>
        </p:txBody>
      </p:sp>
      <p:sp>
        <p:nvSpPr>
          <p:cNvPr id="63" name="Text Placeholder 20"/>
          <p:cNvSpPr/>
          <p:nvPr/>
        </p:nvSpPr>
        <p:spPr>
          <a:xfrm>
            <a:off x="261360" y="6095880"/>
            <a:ext cx="5093280" cy="1980000"/>
          </a:xfrm>
          <a:prstGeom prst="rect">
            <a:avLst/>
          </a:prstGeom>
          <a:noFill/>
          <a:ln w="0">
            <a:noFill/>
          </a:ln>
        </p:spPr>
        <p:style>
          <a:lnRef idx="0"/>
          <a:fillRef idx="0"/>
          <a:effectRef idx="0"/>
          <a:fontRef idx="minor"/>
        </p:style>
        <p:txBody>
          <a:bodyPr lIns="78480" rIns="78480" tIns="39240" bIns="39240" anchor="t">
            <a:noAutofit/>
          </a:bodyPr>
          <a:p>
            <a:pPr algn="just">
              <a:lnSpc>
                <a:spcPct val="100000"/>
              </a:lnSpc>
              <a:spcBef>
                <a:spcPts val="281"/>
              </a:spcBef>
              <a:buNone/>
              <a:tabLst>
                <a:tab algn="l" pos="0"/>
              </a:tabLst>
            </a:pPr>
            <a:r>
              <a:rPr b="0" lang="en-GB" sz="1400" spc="-1" strike="noStrike">
                <a:solidFill>
                  <a:srgbClr val="000000"/>
                </a:solidFill>
                <a:latin typeface="Times New Roman"/>
                <a:ea typeface="DejaVu Sans"/>
              </a:rPr>
              <a:t>When we google our query, we may get unauthentic information or wrong data. </a:t>
            </a:r>
            <a:r>
              <a:rPr b="0" lang="en-US" sz="1400" spc="-1" strike="noStrike">
                <a:solidFill>
                  <a:srgbClr val="000000"/>
                </a:solidFill>
                <a:latin typeface="Times New Roman"/>
                <a:ea typeface="DejaVu Sans"/>
              </a:rPr>
              <a:t>M</a:t>
            </a:r>
            <a:r>
              <a:rPr b="0" lang="en-US" sz="1400" spc="-1" strike="noStrike">
                <a:solidFill>
                  <a:srgbClr val="000000"/>
                </a:solidFill>
                <a:latin typeface="Times New Roman"/>
                <a:ea typeface="Calibri"/>
              </a:rPr>
              <a:t>any sites owners uses fake tags to increase their ranking, due to which user can’t ensure the result to be useful. Therefore they rely on reputed authentic sites like stack overflow, Quora and many more.</a:t>
            </a:r>
            <a:r>
              <a:rPr b="0" lang="en-GB" sz="1400" spc="-1" strike="noStrike">
                <a:solidFill>
                  <a:srgbClr val="000000"/>
                </a:solidFill>
                <a:latin typeface="Times New Roman"/>
                <a:ea typeface="Calibri"/>
              </a:rPr>
              <a:t> We are developing knowledge base that will rely on authentic sites and datasets for authentic and reliable answer to the given query.</a:t>
            </a:r>
            <a:endParaRPr b="0" lang="en-US" sz="1400" spc="-1" strike="noStrike">
              <a:latin typeface="Arial"/>
            </a:endParaRPr>
          </a:p>
        </p:txBody>
      </p:sp>
      <p:pic>
        <p:nvPicPr>
          <p:cNvPr id="64" name="Picture 7" descr=""/>
          <p:cNvPicPr/>
          <p:nvPr/>
        </p:nvPicPr>
        <p:blipFill>
          <a:blip r:embed="rId2"/>
          <a:stretch/>
        </p:blipFill>
        <p:spPr>
          <a:xfrm>
            <a:off x="462240" y="12115800"/>
            <a:ext cx="4538520" cy="4291560"/>
          </a:xfrm>
          <a:prstGeom prst="rect">
            <a:avLst/>
          </a:prstGeom>
          <a:ln w="0">
            <a:noFill/>
          </a:ln>
        </p:spPr>
      </p:pic>
      <p:pic>
        <p:nvPicPr>
          <p:cNvPr id="65" name="Picture 12" descr=""/>
          <p:cNvPicPr/>
          <p:nvPr/>
        </p:nvPicPr>
        <p:blipFill>
          <a:blip r:embed="rId3"/>
          <a:stretch/>
        </p:blipFill>
        <p:spPr>
          <a:xfrm>
            <a:off x="5969520" y="2894760"/>
            <a:ext cx="4497120" cy="4877280"/>
          </a:xfrm>
          <a:prstGeom prst="rect">
            <a:avLst/>
          </a:prstGeom>
          <a:ln w="0">
            <a:noFill/>
          </a:ln>
        </p:spPr>
      </p:pic>
      <p:pic>
        <p:nvPicPr>
          <p:cNvPr id="66" name="Picture 60" descr=""/>
          <p:cNvPicPr/>
          <p:nvPr/>
        </p:nvPicPr>
        <p:blipFill>
          <a:blip r:embed="rId4"/>
          <a:stretch/>
        </p:blipFill>
        <p:spPr>
          <a:xfrm>
            <a:off x="5758200" y="9515520"/>
            <a:ext cx="5028840" cy="4175280"/>
          </a:xfrm>
          <a:prstGeom prst="rect">
            <a:avLst/>
          </a:prstGeom>
          <a:ln w="0">
            <a:noFill/>
          </a:ln>
        </p:spPr>
      </p:pic>
      <p:sp>
        <p:nvSpPr>
          <p:cNvPr id="67" name="Text Placeholder 25"/>
          <p:cNvSpPr/>
          <p:nvPr/>
        </p:nvSpPr>
        <p:spPr>
          <a:xfrm>
            <a:off x="5725800" y="13921920"/>
            <a:ext cx="5093280" cy="532440"/>
          </a:xfrm>
          <a:prstGeom prst="rect">
            <a:avLst/>
          </a:prstGeom>
          <a:solidFill>
            <a:srgbClr val="1d4ea6"/>
          </a:solidFill>
          <a:ln w="0">
            <a:solidFill>
              <a:srgbClr val="09306b"/>
            </a:solidFill>
          </a:ln>
        </p:spPr>
        <p:style>
          <a:lnRef idx="0"/>
          <a:fillRef idx="0"/>
          <a:effectRef idx="0"/>
          <a:fontRef idx="minor"/>
        </p:style>
        <p:txBody>
          <a:bodyPr lIns="78480" rIns="78480" tIns="39240" bIns="39240" anchor="t">
            <a:noAutofit/>
          </a:bodyPr>
          <a:p>
            <a:pPr>
              <a:lnSpc>
                <a:spcPct val="100000"/>
              </a:lnSpc>
              <a:spcBef>
                <a:spcPts val="420"/>
              </a:spcBef>
              <a:buNone/>
              <a:tabLst>
                <a:tab algn="l" pos="0"/>
              </a:tabLst>
            </a:pPr>
            <a:r>
              <a:rPr b="1" lang="en-US" sz="2100" spc="-1" strike="noStrike">
                <a:solidFill>
                  <a:srgbClr val="ffffff"/>
                </a:solidFill>
                <a:latin typeface="Arial"/>
                <a:ea typeface="DejaVu Sans"/>
              </a:rPr>
              <a:t>Dataset</a:t>
            </a:r>
            <a:endParaRPr b="0" lang="en-US" sz="2100" spc="-1" strike="noStrike">
              <a:latin typeface="Arial"/>
            </a:endParaRPr>
          </a:p>
        </p:txBody>
      </p:sp>
      <p:sp>
        <p:nvSpPr>
          <p:cNvPr id="68" name="TextBox 26"/>
          <p:cNvSpPr/>
          <p:nvPr/>
        </p:nvSpPr>
        <p:spPr>
          <a:xfrm>
            <a:off x="5725800" y="14685480"/>
            <a:ext cx="5093280" cy="729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PK" sz="1400" spc="-1" strike="noStrike">
                <a:solidFill>
                  <a:srgbClr val="000000"/>
                </a:solidFill>
                <a:latin typeface="Times New Roman"/>
                <a:ea typeface="DejaVu Sans"/>
              </a:rPr>
              <a:t>For the datasets</a:t>
            </a:r>
            <a:r>
              <a:rPr b="0" lang="en-GB" sz="1400" spc="-1" strike="noStrike">
                <a:solidFill>
                  <a:srgbClr val="000000"/>
                </a:solidFill>
                <a:latin typeface="Times New Roman"/>
                <a:ea typeface="DejaVu Sans"/>
              </a:rPr>
              <a:t> (DDI)</a:t>
            </a:r>
            <a:r>
              <a:rPr b="0" lang="en-PK" sz="1400" spc="-1" strike="noStrike">
                <a:solidFill>
                  <a:srgbClr val="000000"/>
                </a:solidFill>
                <a:latin typeface="Times New Roman"/>
                <a:ea typeface="DejaVu Sans"/>
              </a:rPr>
              <a:t>, we have utilised the help of web scraping</a:t>
            </a:r>
            <a:r>
              <a:rPr b="0" lang="en-GB" sz="1400" spc="-1" strike="noStrike">
                <a:solidFill>
                  <a:srgbClr val="000000"/>
                </a:solidFill>
                <a:latin typeface="Times New Roman"/>
                <a:ea typeface="DejaVu Sans"/>
              </a:rPr>
              <a:t>,</a:t>
            </a:r>
            <a:r>
              <a:rPr b="0" lang="en-PK" sz="1400" spc="-1" strike="noStrike">
                <a:solidFill>
                  <a:srgbClr val="000000"/>
                </a:solidFill>
                <a:latin typeface="Times New Roman"/>
                <a:ea typeface="DejaVu Sans"/>
              </a:rPr>
              <a:t> that </a:t>
            </a:r>
            <a:r>
              <a:rPr b="0" lang="en-GB" sz="1400" spc="-1" strike="noStrike">
                <a:solidFill>
                  <a:srgbClr val="000000"/>
                </a:solidFill>
                <a:latin typeface="Times New Roman"/>
                <a:ea typeface="DejaVu Sans"/>
              </a:rPr>
              <a:t>will </a:t>
            </a:r>
            <a:r>
              <a:rPr b="0" lang="en-PK" sz="1400" spc="-1" strike="noStrike">
                <a:solidFill>
                  <a:srgbClr val="000000"/>
                </a:solidFill>
                <a:latin typeface="Times New Roman"/>
                <a:ea typeface="DejaVu Sans"/>
              </a:rPr>
              <a:t> </a:t>
            </a:r>
            <a:r>
              <a:rPr b="0" lang="en-GB" sz="1400" spc="-1" strike="noStrike">
                <a:solidFill>
                  <a:srgbClr val="000000"/>
                </a:solidFill>
                <a:latin typeface="Times New Roman"/>
                <a:ea typeface="DejaVu Sans"/>
              </a:rPr>
              <a:t>scrape the solution from provided dataset and internet. After that, it’ll create entities, and knowledge graph from it.</a:t>
            </a:r>
            <a:endParaRPr b="0" lang="en-US" sz="1400" spc="-1" strike="noStrike">
              <a:latin typeface="Arial"/>
            </a:endParaRPr>
          </a:p>
        </p:txBody>
      </p:sp>
      <p:pic>
        <p:nvPicPr>
          <p:cNvPr id="69" name="Picture 2" descr=""/>
          <p:cNvPicPr/>
          <p:nvPr/>
        </p:nvPicPr>
        <p:blipFill>
          <a:blip r:embed="rId5"/>
          <a:stretch/>
        </p:blipFill>
        <p:spPr>
          <a:xfrm>
            <a:off x="10720440" y="2876760"/>
            <a:ext cx="5738400" cy="3805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1687</TotalTime>
  <Application>LibreOffice/7.3.2.2$Linux_X86_64 LibreOffice_project/30$Build-2</Application>
  <AppVersion>15.0000</AppVersion>
  <Words>494</Words>
  <Paragraphs>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2013-01-28T22:40:39Z</dcterms:created>
  <dc:creator>Daniel Viens</dc:creator>
  <dc:description/>
  <dc:language>en-US</dc:language>
  <cp:lastModifiedBy/>
  <dcterms:modified xsi:type="dcterms:W3CDTF">2022-05-14T19:22:35Z</dcterms:modified>
  <cp:revision>54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