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>
        <p:scale>
          <a:sx n="75" d="100"/>
          <a:sy n="7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8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6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1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CB85-630C-4FC8-A0A8-B4A448B7EB6C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Group 2 – Hamza Bhatti (21223241), </a:t>
            </a:r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Parajuli</a:t>
            </a:r>
            <a:r>
              <a:rPr lang="en-GB" dirty="0" smtClean="0"/>
              <a:t> (21243872), </a:t>
            </a:r>
          </a:p>
          <a:p>
            <a:r>
              <a:rPr lang="en-GB" dirty="0" err="1" smtClean="0"/>
              <a:t>Tashan</a:t>
            </a:r>
            <a:r>
              <a:rPr lang="en-GB" dirty="0" smtClean="0"/>
              <a:t> Nicholas-Cousins (21234209) and Joe Sykes (21223675)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provide a demo of our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are developing </a:t>
            </a:r>
          </a:p>
          <a:p>
            <a:r>
              <a:rPr lang="en-GB" dirty="0" smtClean="0"/>
              <a:t>Our roles</a:t>
            </a:r>
          </a:p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Current Progress</a:t>
            </a:r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BitBucket</a:t>
            </a:r>
            <a:r>
              <a:rPr lang="en-GB" dirty="0" smtClean="0"/>
              <a:t> Link: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We </a:t>
            </a: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D</a:t>
            </a:r>
            <a:r>
              <a:rPr lang="en-GB" dirty="0" smtClean="0"/>
              <a:t>eveloping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website for a supermarket</a:t>
            </a:r>
          </a:p>
          <a:p>
            <a:r>
              <a:rPr lang="en-GB" dirty="0" smtClean="0"/>
              <a:t>Why a website makes sense</a:t>
            </a:r>
          </a:p>
          <a:p>
            <a:r>
              <a:rPr lang="en-GB" dirty="0" smtClean="0"/>
              <a:t>What the finished product will contain</a:t>
            </a:r>
          </a:p>
          <a:p>
            <a:pPr lvl="1"/>
            <a:r>
              <a:rPr lang="en-GB" dirty="0" smtClean="0"/>
              <a:t>Trolley</a:t>
            </a:r>
          </a:p>
          <a:p>
            <a:pPr lvl="1"/>
            <a:r>
              <a:rPr lang="en-GB" dirty="0" smtClean="0"/>
              <a:t>Supply management </a:t>
            </a:r>
          </a:p>
          <a:p>
            <a:pPr lvl="1"/>
            <a:r>
              <a:rPr lang="en-GB" dirty="0" smtClean="0"/>
              <a:t>Loyalty scheme </a:t>
            </a:r>
          </a:p>
          <a:p>
            <a:pPr lvl="1"/>
            <a:r>
              <a:rPr lang="en-GB" dirty="0" smtClean="0"/>
              <a:t>Advertising and marketing</a:t>
            </a:r>
          </a:p>
          <a:p>
            <a:pPr lvl="1"/>
            <a:r>
              <a:rPr lang="en-GB" dirty="0" smtClean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6424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smtClean="0"/>
              <a:t>Roles 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Manager: Hamza </a:t>
            </a:r>
          </a:p>
          <a:p>
            <a:r>
              <a:rPr lang="en-GB" dirty="0" smtClean="0"/>
              <a:t>Quality assurance: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 smtClean="0"/>
              <a:t>Core tasks responsibilities</a:t>
            </a:r>
          </a:p>
          <a:p>
            <a:pPr lvl="1"/>
            <a:r>
              <a:rPr lang="en-GB" dirty="0" smtClean="0"/>
              <a:t>Product database: Hamza</a:t>
            </a:r>
          </a:p>
          <a:p>
            <a:pPr lvl="1"/>
            <a:r>
              <a:rPr lang="en-GB" dirty="0" smtClean="0"/>
              <a:t>Website Production: Joe</a:t>
            </a:r>
          </a:p>
          <a:p>
            <a:pPr lvl="1"/>
            <a:r>
              <a:rPr lang="en-GB" dirty="0" smtClean="0"/>
              <a:t>CSS: </a:t>
            </a:r>
            <a:r>
              <a:rPr lang="en-GB" dirty="0" err="1" smtClean="0"/>
              <a:t>Tashan</a:t>
            </a:r>
            <a:r>
              <a:rPr lang="en-GB" dirty="0" smtClean="0"/>
              <a:t> and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Trolley: Hamza and Joe</a:t>
            </a:r>
          </a:p>
        </p:txBody>
      </p:sp>
    </p:spTree>
    <p:extLst>
      <p:ext uri="{BB962C8B-B14F-4D97-AF65-F5344CB8AC3E}">
        <p14:creationId xmlns:p14="http://schemas.microsoft.com/office/powerpoint/2010/main" val="13807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smtClean="0"/>
              <a:t>Roles </a:t>
            </a:r>
            <a:r>
              <a:rPr lang="en-GB" dirty="0" smtClean="0"/>
              <a:t>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Individual Tasks</a:t>
            </a:r>
          </a:p>
          <a:p>
            <a:pPr lvl="1"/>
            <a:r>
              <a:rPr lang="en-GB" dirty="0" smtClean="0"/>
              <a:t>Supply management: Hamza</a:t>
            </a:r>
          </a:p>
          <a:p>
            <a:pPr lvl="1"/>
            <a:r>
              <a:rPr lang="en-GB" dirty="0" smtClean="0"/>
              <a:t>Loyalty scheme: Joe</a:t>
            </a:r>
          </a:p>
          <a:p>
            <a:pPr lvl="1"/>
            <a:r>
              <a:rPr lang="en-GB" dirty="0" smtClean="0"/>
              <a:t>Marketing: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Payment: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 smtClean="0"/>
              <a:t>Other roles:</a:t>
            </a:r>
          </a:p>
          <a:p>
            <a:pPr lvl="1"/>
            <a:r>
              <a:rPr lang="en-GB" dirty="0" smtClean="0"/>
              <a:t>Element integration: Hamza and Joe</a:t>
            </a:r>
          </a:p>
          <a:p>
            <a:pPr lvl="1"/>
            <a:r>
              <a:rPr lang="en-GB" dirty="0" smtClean="0"/>
              <a:t>User manual: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User documentation: </a:t>
            </a:r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Technical doc: Hamza and </a:t>
            </a:r>
            <a:r>
              <a:rPr lang="en-GB" dirty="0" err="1" smtClean="0"/>
              <a:t>amrit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72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smtClean="0"/>
              <a:t>Plan – WBS </a:t>
            </a:r>
            <a:r>
              <a:rPr lang="en-GB" dirty="0"/>
              <a:t>B</a:t>
            </a:r>
            <a:r>
              <a:rPr lang="en-GB" dirty="0" smtClean="0"/>
              <a:t>rainstorm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95584"/>
              </p:ext>
            </p:extLst>
          </p:nvPr>
        </p:nvGraphicFramePr>
        <p:xfrm>
          <a:off x="838200" y="1690688"/>
          <a:ext cx="7661856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3739486"/>
                <a:gridCol w="3922370"/>
              </a:tblGrid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Assessment.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Assurance.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review.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Presentation, preparation.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information.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manual.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Gantt chart.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website and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tasks.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website.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setup.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Trolley/ cart.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integration.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Deals system.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board.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smtClean="0"/>
              <a:t>Plan </a:t>
            </a:r>
            <a:r>
              <a:rPr lang="en-GB" dirty="0" smtClean="0"/>
              <a:t>– WBS </a:t>
            </a:r>
            <a:r>
              <a:rPr lang="en-GB" dirty="0" smtClean="0"/>
              <a:t>Top-Down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949295"/>
              </p:ext>
            </p:extLst>
          </p:nvPr>
        </p:nvGraphicFramePr>
        <p:xfrm>
          <a:off x="838200" y="1782762"/>
          <a:ext cx="3073400" cy="2460626"/>
        </p:xfrm>
        <a:graphic>
          <a:graphicData uri="http://schemas.openxmlformats.org/drawingml/2006/table">
            <a:tbl>
              <a:tblPr firstRow="1" firstCol="1" bandRow="1"/>
              <a:tblGrid>
                <a:gridCol w="3073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1.Project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1.1. Project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1.1.1. Gantt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1.1.2. Project Review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2.Quality Assurance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3.Analysis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3.1.Research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4.Risk Assessment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5.Design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5.1.Website drawings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5.2.Website creation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7396"/>
              </p:ext>
            </p:extLst>
          </p:nvPr>
        </p:nvGraphicFramePr>
        <p:xfrm>
          <a:off x="7391400" y="1787524"/>
          <a:ext cx="2697480" cy="1131316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8.1.Technical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8.2.User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8.2.1.User Guides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8.2.2.User Manual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98326"/>
              </p:ext>
            </p:extLst>
          </p:nvPr>
        </p:nvGraphicFramePr>
        <p:xfrm>
          <a:off x="4203700" y="1782762"/>
          <a:ext cx="2697480" cy="3632327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6.Software Development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6.1.Website Functionality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6.2.Database Setup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6.3.Database 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6.4.Payments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6.5.Loyalty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6.6.Supplies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6.7.Marketing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6.8.Update website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6.9.Update database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6.10.Trolley/Cart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6.11.Deal System  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7.Testing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7.1.Testing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7.2.Testing Website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- Gantt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24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 On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core</a:t>
            </a:r>
          </a:p>
          <a:p>
            <a:pPr lvl="1"/>
            <a:r>
              <a:rPr lang="en-GB" dirty="0" smtClean="0"/>
              <a:t>A simple database has been set up</a:t>
            </a:r>
          </a:p>
          <a:p>
            <a:pPr lvl="1"/>
            <a:r>
              <a:rPr lang="en-GB" dirty="0" smtClean="0"/>
              <a:t>A webpage has been created (is subject to change)</a:t>
            </a:r>
          </a:p>
          <a:p>
            <a:pPr lvl="1"/>
            <a:r>
              <a:rPr lang="en-GB" dirty="0" smtClean="0"/>
              <a:t>Home page occupied using PHP</a:t>
            </a:r>
          </a:p>
          <a:p>
            <a:pPr lvl="1"/>
            <a:r>
              <a:rPr lang="en-GB" dirty="0" smtClean="0"/>
              <a:t>A simple trolley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4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378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Team Project</vt:lpstr>
      <vt:lpstr>Outcome</vt:lpstr>
      <vt:lpstr>What We Are Developing</vt:lpstr>
      <vt:lpstr>Our Roles (i)</vt:lpstr>
      <vt:lpstr>Our Roles (ii)</vt:lpstr>
      <vt:lpstr>Project Plan – WBS Brainstorm</vt:lpstr>
      <vt:lpstr>Project Plan – WBS Top-Down</vt:lpstr>
      <vt:lpstr>Project Plan - Gantt</vt:lpstr>
      <vt:lpstr>Current Progress On Development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user</dc:creator>
  <cp:lastModifiedBy>user</cp:lastModifiedBy>
  <cp:revision>28</cp:revision>
  <dcterms:created xsi:type="dcterms:W3CDTF">2016-02-25T14:10:21Z</dcterms:created>
  <dcterms:modified xsi:type="dcterms:W3CDTF">2016-02-25T18:56:07Z</dcterms:modified>
</cp:coreProperties>
</file>