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5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8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8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6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1093" y="4974787"/>
            <a:ext cx="3206839" cy="1463040"/>
          </a:xfrm>
        </p:spPr>
        <p:txBody>
          <a:bodyPr/>
          <a:lstStyle/>
          <a:p>
            <a:r>
              <a:rPr lang="en-GB" dirty="0" smtClean="0"/>
              <a:t>Team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9083" y="4974787"/>
            <a:ext cx="3456905" cy="146304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Group 2 – </a:t>
            </a:r>
          </a:p>
          <a:p>
            <a:r>
              <a:rPr lang="en-GB" dirty="0" smtClean="0"/>
              <a:t>Hamza Bhatti (21223241)</a:t>
            </a:r>
          </a:p>
          <a:p>
            <a:r>
              <a:rPr lang="en-GB" dirty="0" err="1" smtClean="0"/>
              <a:t>Amrit</a:t>
            </a:r>
            <a:r>
              <a:rPr lang="en-GB" dirty="0" smtClean="0"/>
              <a:t> </a:t>
            </a:r>
            <a:r>
              <a:rPr lang="en-GB" dirty="0" err="1" smtClean="0"/>
              <a:t>Parajuli</a:t>
            </a:r>
            <a:r>
              <a:rPr lang="en-GB" dirty="0" smtClean="0"/>
              <a:t> (21243872), </a:t>
            </a:r>
          </a:p>
          <a:p>
            <a:r>
              <a:rPr lang="en-GB" dirty="0" err="1" smtClean="0"/>
              <a:t>Tashan</a:t>
            </a:r>
            <a:r>
              <a:rPr lang="en-GB" dirty="0" smtClean="0"/>
              <a:t> Nicholas-Cousins (21234209)</a:t>
            </a:r>
          </a:p>
          <a:p>
            <a:r>
              <a:rPr lang="en-GB" dirty="0" smtClean="0"/>
              <a:t>Joe Sykes (21223675)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4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Contribution To Core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as whole</a:t>
            </a:r>
          </a:p>
          <a:p>
            <a:pPr lvl="1"/>
            <a:r>
              <a:rPr lang="en-GB" dirty="0" smtClean="0"/>
              <a:t>Helped design the website layout</a:t>
            </a:r>
            <a:endParaRPr lang="en-GB" dirty="0"/>
          </a:p>
          <a:p>
            <a:r>
              <a:rPr lang="en-GB" dirty="0" smtClean="0"/>
              <a:t>Hamza </a:t>
            </a:r>
          </a:p>
          <a:p>
            <a:pPr lvl="1"/>
            <a:r>
              <a:rPr lang="en-GB" dirty="0" smtClean="0"/>
              <a:t>Set up product database</a:t>
            </a:r>
          </a:p>
          <a:p>
            <a:pPr lvl="1"/>
            <a:r>
              <a:rPr lang="en-GB" dirty="0" smtClean="0"/>
              <a:t>Populated areas of website with database data</a:t>
            </a:r>
          </a:p>
          <a:p>
            <a:pPr lvl="1"/>
            <a:r>
              <a:rPr lang="en-GB" dirty="0" smtClean="0"/>
              <a:t>Helped implement trolley</a:t>
            </a:r>
          </a:p>
          <a:p>
            <a:r>
              <a:rPr lang="en-GB" dirty="0" smtClean="0"/>
              <a:t>Joe</a:t>
            </a:r>
          </a:p>
          <a:p>
            <a:pPr lvl="1"/>
            <a:r>
              <a:rPr lang="en-GB" dirty="0" smtClean="0"/>
              <a:t>Developed website</a:t>
            </a:r>
          </a:p>
          <a:p>
            <a:pPr lvl="1"/>
            <a:r>
              <a:rPr lang="en-GB" dirty="0" smtClean="0"/>
              <a:t>Helped implement trolley</a:t>
            </a:r>
          </a:p>
        </p:txBody>
      </p:sp>
    </p:spTree>
    <p:extLst>
      <p:ext uri="{BB962C8B-B14F-4D97-AF65-F5344CB8AC3E}">
        <p14:creationId xmlns:p14="http://schemas.microsoft.com/office/powerpoint/2010/main" val="33485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Contribution To Core </a:t>
            </a:r>
            <a:r>
              <a:rPr lang="en-GB" dirty="0" smtClean="0"/>
              <a:t>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Helped name website</a:t>
            </a:r>
          </a:p>
          <a:p>
            <a:pPr lvl="1"/>
            <a:r>
              <a:rPr lang="en-GB" dirty="0" smtClean="0"/>
              <a:t>Helped implement CSS</a:t>
            </a:r>
          </a:p>
          <a:p>
            <a:r>
              <a:rPr lang="en-GB" dirty="0" err="1" smtClean="0"/>
              <a:t>Tashan</a:t>
            </a:r>
            <a:endParaRPr lang="en-GB" dirty="0" smtClean="0"/>
          </a:p>
          <a:p>
            <a:pPr lvl="1"/>
            <a:r>
              <a:rPr lang="en-GB" dirty="0" smtClean="0"/>
              <a:t>Helped implement CSS</a:t>
            </a:r>
          </a:p>
        </p:txBody>
      </p:sp>
    </p:spTree>
    <p:extLst>
      <p:ext uri="{BB962C8B-B14F-4D97-AF65-F5344CB8AC3E}">
        <p14:creationId xmlns:p14="http://schemas.microsoft.com/office/powerpoint/2010/main" val="147565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try to answer your questions.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7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we are developing </a:t>
            </a:r>
          </a:p>
          <a:p>
            <a:r>
              <a:rPr lang="en-GB" dirty="0" smtClean="0"/>
              <a:t>Our roles</a:t>
            </a:r>
          </a:p>
          <a:p>
            <a:r>
              <a:rPr lang="en-GB" dirty="0" smtClean="0"/>
              <a:t>Project plan</a:t>
            </a:r>
          </a:p>
          <a:p>
            <a:r>
              <a:rPr lang="en-GB" dirty="0" smtClean="0"/>
              <a:t>Current Progress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  <a:p>
            <a:r>
              <a:rPr lang="en-GB" dirty="0" err="1" smtClean="0"/>
              <a:t>BitBucket</a:t>
            </a:r>
            <a:r>
              <a:rPr lang="en-GB" dirty="0" smtClean="0"/>
              <a:t> Link: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</a:t>
            </a:r>
            <a:r>
              <a:rPr lang="en-GB" dirty="0"/>
              <a:t>A</a:t>
            </a:r>
            <a:r>
              <a:rPr lang="en-GB" dirty="0" smtClean="0"/>
              <a:t>re </a:t>
            </a:r>
            <a:r>
              <a:rPr lang="en-GB" dirty="0"/>
              <a:t>D</a:t>
            </a:r>
            <a:r>
              <a:rPr lang="en-GB" dirty="0" smtClean="0"/>
              <a:t>eveloping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website for a supermarket</a:t>
            </a:r>
          </a:p>
          <a:p>
            <a:r>
              <a:rPr lang="en-GB" dirty="0" smtClean="0"/>
              <a:t>Why a website makes sense</a:t>
            </a:r>
          </a:p>
          <a:p>
            <a:r>
              <a:rPr lang="en-GB" dirty="0" smtClean="0"/>
              <a:t>What the finished product will contain</a:t>
            </a:r>
          </a:p>
          <a:p>
            <a:pPr lvl="1"/>
            <a:r>
              <a:rPr lang="en-GB" dirty="0" smtClean="0"/>
              <a:t>Trolley</a:t>
            </a:r>
          </a:p>
          <a:p>
            <a:pPr lvl="1"/>
            <a:r>
              <a:rPr lang="en-GB" dirty="0" smtClean="0"/>
              <a:t>Supply management </a:t>
            </a:r>
          </a:p>
          <a:p>
            <a:pPr lvl="1"/>
            <a:r>
              <a:rPr lang="en-GB" dirty="0" smtClean="0"/>
              <a:t>Loyalty scheme </a:t>
            </a:r>
          </a:p>
          <a:p>
            <a:pPr lvl="1"/>
            <a:r>
              <a:rPr lang="en-GB" dirty="0" smtClean="0"/>
              <a:t>Advertising and marketing</a:t>
            </a:r>
          </a:p>
          <a:p>
            <a:pPr lvl="1"/>
            <a:r>
              <a:rPr lang="en-GB" dirty="0" smtClean="0"/>
              <a:t>Payment system</a:t>
            </a:r>
          </a:p>
        </p:txBody>
      </p:sp>
    </p:spTree>
    <p:extLst>
      <p:ext uri="{BB962C8B-B14F-4D97-AF65-F5344CB8AC3E}">
        <p14:creationId xmlns:p14="http://schemas.microsoft.com/office/powerpoint/2010/main" val="6424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Roles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Manager: Hamza </a:t>
            </a:r>
          </a:p>
          <a:p>
            <a:r>
              <a:rPr lang="en-GB" dirty="0" smtClean="0"/>
              <a:t>Quality assurance: </a:t>
            </a:r>
            <a:r>
              <a:rPr lang="en-GB" dirty="0" err="1" smtClean="0"/>
              <a:t>Tashan</a:t>
            </a:r>
            <a:endParaRPr lang="en-GB" dirty="0" smtClean="0"/>
          </a:p>
          <a:p>
            <a:r>
              <a:rPr lang="en-GB" dirty="0"/>
              <a:t>Other roles:</a:t>
            </a:r>
          </a:p>
          <a:p>
            <a:pPr lvl="1"/>
            <a:r>
              <a:rPr lang="en-GB" dirty="0"/>
              <a:t>Element integration: Hamza and Joe</a:t>
            </a:r>
          </a:p>
          <a:p>
            <a:pPr lvl="1"/>
            <a:r>
              <a:rPr lang="en-GB" dirty="0"/>
              <a:t>User manual: </a:t>
            </a:r>
            <a:r>
              <a:rPr lang="en-GB" dirty="0" err="1"/>
              <a:t>Amrit</a:t>
            </a:r>
            <a:endParaRPr lang="en-GB" dirty="0"/>
          </a:p>
          <a:p>
            <a:pPr lvl="1"/>
            <a:r>
              <a:rPr lang="en-GB" dirty="0"/>
              <a:t>User documentation: </a:t>
            </a:r>
            <a:r>
              <a:rPr lang="en-GB" dirty="0" err="1"/>
              <a:t>Tashan</a:t>
            </a:r>
            <a:endParaRPr lang="en-GB" dirty="0"/>
          </a:p>
          <a:p>
            <a:pPr lvl="1"/>
            <a:r>
              <a:rPr lang="en-GB" dirty="0"/>
              <a:t>Technical doc: Hamza and </a:t>
            </a:r>
            <a:r>
              <a:rPr lang="en-GB" dirty="0" err="1"/>
              <a:t>amrit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07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</a:t>
            </a:r>
            <a:r>
              <a:rPr lang="en-GB" dirty="0"/>
              <a:t>B</a:t>
            </a:r>
            <a:r>
              <a:rPr lang="en-GB" dirty="0" smtClean="0"/>
              <a:t>rainstorm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053102"/>
              </p:ext>
            </p:extLst>
          </p:nvPr>
        </p:nvGraphicFramePr>
        <p:xfrm>
          <a:off x="838200" y="1793719"/>
          <a:ext cx="7661856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3739486"/>
                <a:gridCol w="3922370"/>
              </a:tblGrid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Management.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Supplies.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Advertising.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Loyalty.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Assessment.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Quality Assurance.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review.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Presentation, preparation.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guide.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information.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manual.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development.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Gantt chart.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website and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Core tasks.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website.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 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setup.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Trolley/ cart.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integration.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Deals system.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board.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1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Top-Down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975578"/>
              </p:ext>
            </p:extLst>
          </p:nvPr>
        </p:nvGraphicFramePr>
        <p:xfrm>
          <a:off x="786684" y="1924429"/>
          <a:ext cx="3073400" cy="2967675"/>
        </p:xfrm>
        <a:graphic>
          <a:graphicData uri="http://schemas.openxmlformats.org/drawingml/2006/table">
            <a:tbl>
              <a:tblPr firstRow="1" firstCol="1" bandRow="1"/>
              <a:tblGrid>
                <a:gridCol w="3073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1.Project Management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1.1. Project Management tools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1.1.1. Gantt Chart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1.1.2. Project Review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.Analysis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3.1.Research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.Risk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Assessment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.Design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5.1.Website drawings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5.2.Website creation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3702"/>
              </p:ext>
            </p:extLst>
          </p:nvPr>
        </p:nvGraphicFramePr>
        <p:xfrm>
          <a:off x="7420864" y="1937507"/>
          <a:ext cx="2697480" cy="2054544"/>
        </p:xfrm>
        <a:graphic>
          <a:graphicData uri="http://schemas.openxmlformats.org/drawingml/2006/table">
            <a:tbl>
              <a:tblPr firstRow="1" firstCol="1" bandRow="1"/>
              <a:tblGrid>
                <a:gridCol w="2697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7.Testing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7.1.Testing Database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7.2.Testing Website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8.1.Technical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8.2.User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8.2.1.User Guides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8.2.2.User Manual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97074"/>
              </p:ext>
            </p:extLst>
          </p:nvPr>
        </p:nvGraphicFramePr>
        <p:xfrm>
          <a:off x="4291734" y="1937507"/>
          <a:ext cx="3129130" cy="3195956"/>
        </p:xfrm>
        <a:graphic>
          <a:graphicData uri="http://schemas.openxmlformats.org/drawingml/2006/table">
            <a:tbl>
              <a:tblPr firstRow="1" firstCol="1" bandRow="1"/>
              <a:tblGrid>
                <a:gridCol w="31291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.Software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6.1.Website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6.2.Trolley/Cart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6.3.Database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6.4.Database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6.5.Payments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6.6.Loyalty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6.7.Supplies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6.8.Marketing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6.9.Update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6.10.Update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6.11.Deal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  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6.Quality Assurance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9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- Gantt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09" y="2084832"/>
            <a:ext cx="11171278" cy="259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24127" y="4700789"/>
            <a:ext cx="9720073" cy="163432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Progress is marked by the black bar</a:t>
            </a:r>
          </a:p>
          <a:p>
            <a:r>
              <a:rPr lang="en-GB" dirty="0" smtClean="0"/>
              <a:t>Red line indicates “Today”. (Date taken: 28/02/2016)</a:t>
            </a:r>
          </a:p>
        </p:txBody>
      </p:sp>
    </p:spTree>
    <p:extLst>
      <p:ext uri="{BB962C8B-B14F-4D97-AF65-F5344CB8AC3E}">
        <p14:creationId xmlns:p14="http://schemas.microsoft.com/office/powerpoint/2010/main" val="33222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Progress On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core</a:t>
            </a:r>
          </a:p>
          <a:p>
            <a:pPr lvl="1"/>
            <a:r>
              <a:rPr lang="en-GB" dirty="0" smtClean="0"/>
              <a:t>A simple database has been set up</a:t>
            </a:r>
          </a:p>
          <a:p>
            <a:pPr lvl="1"/>
            <a:r>
              <a:rPr lang="en-GB" dirty="0" smtClean="0"/>
              <a:t>A webpage has been created</a:t>
            </a:r>
          </a:p>
          <a:p>
            <a:pPr lvl="1"/>
            <a:r>
              <a:rPr lang="en-GB" dirty="0" smtClean="0"/>
              <a:t>Home page occupied using </a:t>
            </a:r>
            <a:r>
              <a:rPr lang="en-GB" dirty="0" smtClean="0"/>
              <a:t>PHP</a:t>
            </a:r>
          </a:p>
          <a:p>
            <a:pPr lvl="1"/>
            <a:r>
              <a:rPr lang="en-GB" dirty="0" smtClean="0"/>
              <a:t>Researched on trolley implementation</a:t>
            </a:r>
          </a:p>
          <a:p>
            <a:pPr lvl="1"/>
            <a:r>
              <a:rPr lang="en-GB" dirty="0" smtClean="0"/>
              <a:t>Basic code for deals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56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provide a demo of our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308</TotalTime>
  <Words>415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Times New Roman</vt:lpstr>
      <vt:lpstr>Tw Cen MT</vt:lpstr>
      <vt:lpstr>Tw Cen MT Condensed</vt:lpstr>
      <vt:lpstr>Wingdings 3</vt:lpstr>
      <vt:lpstr>Integral</vt:lpstr>
      <vt:lpstr>Team Project</vt:lpstr>
      <vt:lpstr>Outcome</vt:lpstr>
      <vt:lpstr>What We Are Developing</vt:lpstr>
      <vt:lpstr>Our Roles (i)</vt:lpstr>
      <vt:lpstr>Project Plan – WBS Brainstorm</vt:lpstr>
      <vt:lpstr>Project Plan – WBS Top-Down</vt:lpstr>
      <vt:lpstr>Project Plan - Gantt</vt:lpstr>
      <vt:lpstr>Current Progress On Development</vt:lpstr>
      <vt:lpstr>Demo</vt:lpstr>
      <vt:lpstr>Individual Contribution To Core (i)</vt:lpstr>
      <vt:lpstr>Individual Contribution To Core (ii)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user</dc:creator>
  <cp:lastModifiedBy>user</cp:lastModifiedBy>
  <cp:revision>48</cp:revision>
  <dcterms:created xsi:type="dcterms:W3CDTF">2016-02-25T14:10:21Z</dcterms:created>
  <dcterms:modified xsi:type="dcterms:W3CDTF">2016-02-28T16:10:43Z</dcterms:modified>
</cp:coreProperties>
</file>