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A592F-C6D9-4AE2-BF75-F47B59262895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F359A-1EB1-4B96-B153-03BB157EE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0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F359A-1EB1-4B96-B153-03BB157EEF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0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5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8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BDCB85-630C-4FC8-A0A8-B4A448B7EB6C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093" y="4974787"/>
            <a:ext cx="3206839" cy="1463040"/>
          </a:xfrm>
        </p:spPr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9083" y="4974787"/>
            <a:ext cx="3456905" cy="14630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Group 2 – </a:t>
            </a:r>
          </a:p>
          <a:p>
            <a:r>
              <a:rPr lang="en-GB" dirty="0" smtClean="0"/>
              <a:t>Hamza Bhatti (21223241)</a:t>
            </a:r>
          </a:p>
          <a:p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(21234209)</a:t>
            </a:r>
          </a:p>
          <a:p>
            <a:r>
              <a:rPr lang="en-GB" dirty="0" smtClean="0"/>
              <a:t>Joe 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show you our progress so far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 To Core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as whole</a:t>
            </a:r>
          </a:p>
          <a:p>
            <a:pPr lvl="1"/>
            <a:r>
              <a:rPr lang="en-GB" dirty="0" smtClean="0"/>
              <a:t>Helped design the website layout</a:t>
            </a:r>
            <a:endParaRPr lang="en-GB" dirty="0"/>
          </a:p>
          <a:p>
            <a:r>
              <a:rPr lang="en-GB" dirty="0" smtClean="0"/>
              <a:t>Hamza </a:t>
            </a:r>
          </a:p>
          <a:p>
            <a:pPr lvl="1"/>
            <a:r>
              <a:rPr lang="en-GB" dirty="0" smtClean="0"/>
              <a:t>Set up product database</a:t>
            </a:r>
          </a:p>
          <a:p>
            <a:pPr lvl="1"/>
            <a:r>
              <a:rPr lang="en-GB" dirty="0" smtClean="0"/>
              <a:t>Populated area of website with database data</a:t>
            </a:r>
          </a:p>
          <a:p>
            <a:pPr lvl="1"/>
            <a:r>
              <a:rPr lang="en-GB" dirty="0" smtClean="0"/>
              <a:t>Started implementing a trolley</a:t>
            </a:r>
          </a:p>
          <a:p>
            <a:r>
              <a:rPr lang="en-GB" dirty="0" smtClean="0"/>
              <a:t>Joe</a:t>
            </a:r>
          </a:p>
          <a:p>
            <a:pPr lvl="1"/>
            <a:r>
              <a:rPr lang="en-GB" dirty="0" smtClean="0"/>
              <a:t>Developed website</a:t>
            </a:r>
          </a:p>
          <a:p>
            <a:pPr lvl="1"/>
            <a:r>
              <a:rPr lang="en-GB" dirty="0" smtClean="0"/>
              <a:t>Started implementing a trolley</a:t>
            </a:r>
          </a:p>
          <a:p>
            <a:pPr lvl="1"/>
            <a:r>
              <a:rPr lang="en-GB" dirty="0" smtClean="0"/>
              <a:t>Investigated how to implement deals for products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854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 To Core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Helped implement CSS (In progress)</a:t>
            </a:r>
          </a:p>
          <a:p>
            <a:pPr lvl="1"/>
            <a:r>
              <a:rPr lang="en-GB" dirty="0" smtClean="0"/>
              <a:t>Wrote pseudo code on how to implement deals for products</a:t>
            </a:r>
          </a:p>
          <a:p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Helped implement CSS (in progress)</a:t>
            </a:r>
          </a:p>
          <a:p>
            <a:pPr lvl="1"/>
            <a:r>
              <a:rPr lang="en-GB" smtClean="0"/>
              <a:t>Research for </a:t>
            </a:r>
            <a:r>
              <a:rPr lang="en-GB" dirty="0" smtClean="0"/>
              <a:t>implementing a trolley payment</a:t>
            </a:r>
          </a:p>
        </p:txBody>
      </p:sp>
    </p:spTree>
    <p:extLst>
      <p:ext uri="{BB962C8B-B14F-4D97-AF65-F5344CB8AC3E}">
        <p14:creationId xmlns:p14="http://schemas.microsoft.com/office/powerpoint/2010/main" val="147565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try to answer your questions.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r>
              <a:rPr lang="en-GB" dirty="0"/>
              <a:t>https://HamzaB93@bitbucket.org/HamzaB93/csci5_-</a:t>
            </a:r>
            <a:r>
              <a:rPr lang="en-GB" dirty="0" smtClean="0"/>
              <a:t>team_project.gitq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 called Vista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management: Hamza</a:t>
            </a:r>
          </a:p>
          <a:p>
            <a:pPr lvl="1"/>
            <a:r>
              <a:rPr lang="en-GB" dirty="0" smtClean="0"/>
              <a:t>Loyalty scheme: Joe</a:t>
            </a:r>
          </a:p>
          <a:p>
            <a:pPr lvl="1"/>
            <a:r>
              <a:rPr lang="en-GB" dirty="0" smtClean="0"/>
              <a:t>Advertising and marketing: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Payment system: </a:t>
            </a:r>
            <a:r>
              <a:rPr lang="en-GB" dirty="0" err="1" smtClean="0"/>
              <a:t>Tashan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/>
              <a:t>Other roles:</a:t>
            </a:r>
          </a:p>
          <a:p>
            <a:pPr lvl="1"/>
            <a:r>
              <a:rPr lang="en-GB" dirty="0"/>
              <a:t>Element integration: Hamza and </a:t>
            </a:r>
            <a:r>
              <a:rPr lang="en-GB" dirty="0" smtClean="0"/>
              <a:t>Joe</a:t>
            </a:r>
            <a:endParaRPr lang="en-GB" dirty="0"/>
          </a:p>
          <a:p>
            <a:pPr lvl="1"/>
            <a:r>
              <a:rPr lang="en-GB" dirty="0"/>
              <a:t>User </a:t>
            </a:r>
            <a:r>
              <a:rPr lang="en-GB" dirty="0" smtClean="0"/>
              <a:t>documentation/ manual: </a:t>
            </a:r>
            <a:r>
              <a:rPr lang="en-GB" dirty="0" err="1" smtClean="0"/>
              <a:t>Amrit</a:t>
            </a:r>
            <a:endParaRPr lang="en-GB" dirty="0"/>
          </a:p>
          <a:p>
            <a:pPr lvl="1"/>
            <a:r>
              <a:rPr lang="en-GB" dirty="0"/>
              <a:t>Technical doc: Hamza and </a:t>
            </a:r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Tester: </a:t>
            </a:r>
            <a:r>
              <a:rPr lang="en-GB" dirty="0" err="1" smtClean="0"/>
              <a:t>Tashan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53102"/>
              </p:ext>
            </p:extLst>
          </p:nvPr>
        </p:nvGraphicFramePr>
        <p:xfrm>
          <a:off x="838200" y="1793719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75578"/>
              </p:ext>
            </p:extLst>
          </p:nvPr>
        </p:nvGraphicFramePr>
        <p:xfrm>
          <a:off x="786684" y="1924429"/>
          <a:ext cx="3073400" cy="2956309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.Analysis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.Risk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.Design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36567"/>
              </p:ext>
            </p:extLst>
          </p:nvPr>
        </p:nvGraphicFramePr>
        <p:xfrm>
          <a:off x="7420864" y="1937507"/>
          <a:ext cx="2697480" cy="1826261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8.2.1.User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7074"/>
              </p:ext>
            </p:extLst>
          </p:nvPr>
        </p:nvGraphicFramePr>
        <p:xfrm>
          <a:off x="4291734" y="1937507"/>
          <a:ext cx="3129130" cy="3184590"/>
        </p:xfrm>
        <a:graphic>
          <a:graphicData uri="http://schemas.openxmlformats.org/drawingml/2006/table">
            <a:tbl>
              <a:tblPr firstRow="1" firstCol="1" bandRow="1"/>
              <a:tblGrid>
                <a:gridCol w="31291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.Software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6.2.Trolley/Cart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6.5.Payments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6.6.Loyalty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6.7.Supplies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6.8.Marketing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6.10.Update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09" y="2084832"/>
            <a:ext cx="11171278" cy="259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4127" y="4700789"/>
            <a:ext cx="9720073" cy="163432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Progress is marked by the black bar</a:t>
            </a:r>
          </a:p>
          <a:p>
            <a:r>
              <a:rPr lang="en-GB" dirty="0" smtClean="0"/>
              <a:t>Red line indicates “Today”. (Date taken: 28/02/2016)</a:t>
            </a:r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39" y="2084832"/>
            <a:ext cx="6876659" cy="42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created</a:t>
            </a:r>
          </a:p>
          <a:p>
            <a:pPr lvl="1"/>
            <a:r>
              <a:rPr lang="en-GB" dirty="0" smtClean="0"/>
              <a:t>Home page occupied using PHP</a:t>
            </a:r>
          </a:p>
          <a:p>
            <a:pPr lvl="1"/>
            <a:r>
              <a:rPr lang="en-GB" dirty="0" smtClean="0"/>
              <a:t>Started trolley implementation</a:t>
            </a:r>
          </a:p>
          <a:p>
            <a:pPr lvl="1"/>
            <a:r>
              <a:rPr lang="en-GB" dirty="0" smtClean="0"/>
              <a:t>Pseudo code for deals</a:t>
            </a:r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581</TotalTime>
  <Words>457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Tw Cen MT</vt:lpstr>
      <vt:lpstr>Tw Cen MT Condensed</vt:lpstr>
      <vt:lpstr>Wingdings 3</vt:lpstr>
      <vt:lpstr>Integral</vt:lpstr>
      <vt:lpstr>Team Project</vt:lpstr>
      <vt:lpstr>Outcome</vt:lpstr>
      <vt:lpstr>What We Are Developing</vt:lpstr>
      <vt:lpstr>Our Roles</vt:lpstr>
      <vt:lpstr>Project Plan – WBS Brainstorm</vt:lpstr>
      <vt:lpstr>Project Plan – WBS Top-Down</vt:lpstr>
      <vt:lpstr>Project Plan - Gantt</vt:lpstr>
      <vt:lpstr>Risk Assessment</vt:lpstr>
      <vt:lpstr>Current Progress On Development</vt:lpstr>
      <vt:lpstr>Demo</vt:lpstr>
      <vt:lpstr>Individual Contribution To Core (i)</vt:lpstr>
      <vt:lpstr>Individual Contribution To Core (ii)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user</cp:lastModifiedBy>
  <cp:revision>76</cp:revision>
  <dcterms:created xsi:type="dcterms:W3CDTF">2016-02-25T14:10:21Z</dcterms:created>
  <dcterms:modified xsi:type="dcterms:W3CDTF">2016-03-20T17:55:31Z</dcterms:modified>
</cp:coreProperties>
</file>