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7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8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6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3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1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4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Group 2 – Hamza Bhatti (21223241), </a:t>
            </a:r>
            <a:r>
              <a:rPr lang="en-GB" dirty="0" err="1" smtClean="0"/>
              <a:t>Amrit</a:t>
            </a:r>
            <a:r>
              <a:rPr lang="en-GB" dirty="0" smtClean="0"/>
              <a:t> </a:t>
            </a:r>
            <a:r>
              <a:rPr lang="en-GB" dirty="0" err="1" smtClean="0"/>
              <a:t>Parajuli</a:t>
            </a:r>
            <a:r>
              <a:rPr lang="en-GB" dirty="0" smtClean="0"/>
              <a:t> (21243872), </a:t>
            </a:r>
          </a:p>
          <a:p>
            <a:r>
              <a:rPr lang="en-GB" dirty="0" err="1" smtClean="0"/>
              <a:t>Tashan</a:t>
            </a:r>
            <a:r>
              <a:rPr lang="en-GB" dirty="0" smtClean="0"/>
              <a:t> Nicholas-Cousins (21234209) and Joe Sykes (21223675)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4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provide a demo of our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Contribution To Core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as whole</a:t>
            </a:r>
          </a:p>
          <a:p>
            <a:pPr lvl="1"/>
            <a:r>
              <a:rPr lang="en-GB" dirty="0" smtClean="0"/>
              <a:t>Helped design the website layout</a:t>
            </a:r>
            <a:endParaRPr lang="en-GB" dirty="0"/>
          </a:p>
          <a:p>
            <a:r>
              <a:rPr lang="en-GB" dirty="0" smtClean="0"/>
              <a:t>Hamza </a:t>
            </a:r>
          </a:p>
          <a:p>
            <a:pPr lvl="1"/>
            <a:r>
              <a:rPr lang="en-GB" dirty="0" smtClean="0"/>
              <a:t>Set up product database</a:t>
            </a:r>
          </a:p>
          <a:p>
            <a:pPr lvl="1"/>
            <a:r>
              <a:rPr lang="en-GB" dirty="0" smtClean="0"/>
              <a:t>Populated areas of website with database data</a:t>
            </a:r>
          </a:p>
          <a:p>
            <a:pPr lvl="1"/>
            <a:r>
              <a:rPr lang="en-GB" dirty="0" smtClean="0"/>
              <a:t>Helped implement trolley</a:t>
            </a:r>
          </a:p>
          <a:p>
            <a:r>
              <a:rPr lang="en-GB" dirty="0" smtClean="0"/>
              <a:t>Joe</a:t>
            </a:r>
          </a:p>
          <a:p>
            <a:pPr lvl="1"/>
            <a:r>
              <a:rPr lang="en-GB" dirty="0" smtClean="0"/>
              <a:t>Developed website</a:t>
            </a:r>
          </a:p>
          <a:p>
            <a:pPr lvl="1"/>
            <a:r>
              <a:rPr lang="en-GB" dirty="0" smtClean="0"/>
              <a:t>Helped implement trolley</a:t>
            </a:r>
          </a:p>
        </p:txBody>
      </p:sp>
    </p:spTree>
    <p:extLst>
      <p:ext uri="{BB962C8B-B14F-4D97-AF65-F5344CB8AC3E}">
        <p14:creationId xmlns:p14="http://schemas.microsoft.com/office/powerpoint/2010/main" val="334854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Contribution To Core </a:t>
            </a:r>
            <a:r>
              <a:rPr lang="en-GB" dirty="0" smtClean="0"/>
              <a:t>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Helped name website</a:t>
            </a:r>
          </a:p>
          <a:p>
            <a:pPr lvl="1"/>
            <a:r>
              <a:rPr lang="en-GB" dirty="0" smtClean="0"/>
              <a:t>Helped implement CSS</a:t>
            </a:r>
          </a:p>
          <a:p>
            <a:r>
              <a:rPr lang="en-GB" dirty="0" err="1" smtClean="0"/>
              <a:t>Tashan</a:t>
            </a:r>
            <a:endParaRPr lang="en-GB" dirty="0" smtClean="0"/>
          </a:p>
          <a:p>
            <a:pPr lvl="1"/>
            <a:r>
              <a:rPr lang="en-GB" dirty="0" smtClean="0"/>
              <a:t>Helped implement CSS</a:t>
            </a:r>
          </a:p>
        </p:txBody>
      </p:sp>
    </p:spTree>
    <p:extLst>
      <p:ext uri="{BB962C8B-B14F-4D97-AF65-F5344CB8AC3E}">
        <p14:creationId xmlns:p14="http://schemas.microsoft.com/office/powerpoint/2010/main" val="147565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try to answer your questions.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 are developing </a:t>
            </a:r>
          </a:p>
          <a:p>
            <a:r>
              <a:rPr lang="en-GB" dirty="0" smtClean="0"/>
              <a:t>Our roles</a:t>
            </a:r>
          </a:p>
          <a:p>
            <a:r>
              <a:rPr lang="en-GB" dirty="0" smtClean="0"/>
              <a:t>Project plan</a:t>
            </a:r>
          </a:p>
          <a:p>
            <a:r>
              <a:rPr lang="en-GB" dirty="0" smtClean="0"/>
              <a:t>Current Progress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  <a:p>
            <a:r>
              <a:rPr lang="en-GB" dirty="0" err="1" smtClean="0"/>
              <a:t>BitBucket</a:t>
            </a:r>
            <a:r>
              <a:rPr lang="en-GB" dirty="0" smtClean="0"/>
              <a:t> Link: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</a:t>
            </a: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/>
              <a:t>D</a:t>
            </a:r>
            <a:r>
              <a:rPr lang="en-GB" dirty="0" smtClean="0"/>
              <a:t>eveloping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website for a supermarket</a:t>
            </a:r>
          </a:p>
          <a:p>
            <a:r>
              <a:rPr lang="en-GB" dirty="0" smtClean="0"/>
              <a:t>Why a website makes sense</a:t>
            </a:r>
          </a:p>
          <a:p>
            <a:r>
              <a:rPr lang="en-GB" dirty="0" smtClean="0"/>
              <a:t>What the finished product will contain</a:t>
            </a:r>
          </a:p>
          <a:p>
            <a:pPr lvl="1"/>
            <a:r>
              <a:rPr lang="en-GB" dirty="0" smtClean="0"/>
              <a:t>Trolley</a:t>
            </a:r>
          </a:p>
          <a:p>
            <a:pPr lvl="1"/>
            <a:r>
              <a:rPr lang="en-GB" dirty="0" smtClean="0"/>
              <a:t>Supply management </a:t>
            </a:r>
          </a:p>
          <a:p>
            <a:pPr lvl="1"/>
            <a:r>
              <a:rPr lang="en-GB" dirty="0" smtClean="0"/>
              <a:t>Loyalty scheme </a:t>
            </a:r>
          </a:p>
          <a:p>
            <a:pPr lvl="1"/>
            <a:r>
              <a:rPr lang="en-GB" dirty="0" smtClean="0"/>
              <a:t>Advertising and marketing</a:t>
            </a:r>
          </a:p>
          <a:p>
            <a:pPr lvl="1"/>
            <a:r>
              <a:rPr lang="en-GB" dirty="0" smtClean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6424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Roles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Manager: Hamza </a:t>
            </a:r>
          </a:p>
          <a:p>
            <a:r>
              <a:rPr lang="en-GB" dirty="0" smtClean="0"/>
              <a:t>Quality assurance: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 smtClean="0"/>
              <a:t>Core tasks responsibilities</a:t>
            </a:r>
          </a:p>
          <a:p>
            <a:pPr lvl="1"/>
            <a:r>
              <a:rPr lang="en-GB" dirty="0" smtClean="0"/>
              <a:t>Product database: Hamza</a:t>
            </a:r>
          </a:p>
          <a:p>
            <a:pPr lvl="1"/>
            <a:r>
              <a:rPr lang="en-GB" dirty="0" smtClean="0"/>
              <a:t>Website Production: Joe</a:t>
            </a:r>
          </a:p>
          <a:p>
            <a:pPr lvl="1"/>
            <a:r>
              <a:rPr lang="en-GB" dirty="0" smtClean="0"/>
              <a:t>CSS: </a:t>
            </a:r>
            <a:r>
              <a:rPr lang="en-GB" dirty="0" err="1" smtClean="0"/>
              <a:t>Tashan</a:t>
            </a:r>
            <a:r>
              <a:rPr lang="en-GB" dirty="0" smtClean="0"/>
              <a:t> and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Trolley: Hamza and Joe</a:t>
            </a:r>
          </a:p>
        </p:txBody>
      </p:sp>
    </p:spTree>
    <p:extLst>
      <p:ext uri="{BB962C8B-B14F-4D97-AF65-F5344CB8AC3E}">
        <p14:creationId xmlns:p14="http://schemas.microsoft.com/office/powerpoint/2010/main" val="13807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Roles 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Individual Tasks</a:t>
            </a:r>
          </a:p>
          <a:p>
            <a:pPr lvl="1"/>
            <a:r>
              <a:rPr lang="en-GB" dirty="0" smtClean="0"/>
              <a:t>Supply management: Hamza</a:t>
            </a:r>
          </a:p>
          <a:p>
            <a:pPr lvl="1"/>
            <a:r>
              <a:rPr lang="en-GB" dirty="0" smtClean="0"/>
              <a:t>Loyalty scheme: Joe</a:t>
            </a:r>
          </a:p>
          <a:p>
            <a:pPr lvl="1"/>
            <a:r>
              <a:rPr lang="en-GB" dirty="0" smtClean="0"/>
              <a:t>Marketing: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Payment: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 smtClean="0"/>
              <a:t>Other roles:</a:t>
            </a:r>
          </a:p>
          <a:p>
            <a:pPr lvl="1"/>
            <a:r>
              <a:rPr lang="en-GB" dirty="0" smtClean="0"/>
              <a:t>Element integration: Hamza and Joe</a:t>
            </a:r>
          </a:p>
          <a:p>
            <a:pPr lvl="1"/>
            <a:r>
              <a:rPr lang="en-GB" dirty="0" smtClean="0"/>
              <a:t>User manual: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User documentation: </a:t>
            </a:r>
            <a:r>
              <a:rPr lang="en-GB" dirty="0" err="1" smtClean="0"/>
              <a:t>Tashan</a:t>
            </a:r>
            <a:endParaRPr lang="en-GB" dirty="0" smtClean="0"/>
          </a:p>
          <a:p>
            <a:pPr lvl="1"/>
            <a:r>
              <a:rPr lang="en-GB" dirty="0" smtClean="0"/>
              <a:t>Technical doc: Hamza and </a:t>
            </a:r>
            <a:r>
              <a:rPr lang="en-GB" dirty="0" err="1" smtClean="0"/>
              <a:t>amrit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72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</a:t>
            </a:r>
            <a:r>
              <a:rPr lang="en-GB" dirty="0"/>
              <a:t>B</a:t>
            </a:r>
            <a:r>
              <a:rPr lang="en-GB" dirty="0" smtClean="0"/>
              <a:t>rainstorm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95584"/>
              </p:ext>
            </p:extLst>
          </p:nvPr>
        </p:nvGraphicFramePr>
        <p:xfrm>
          <a:off x="838200" y="1690688"/>
          <a:ext cx="7661856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3739486"/>
                <a:gridCol w="3922370"/>
              </a:tblGrid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Assessment.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 Assurance.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review.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Presentation, preparation.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guide.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information.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manual.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development.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Gantt chart.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website and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Core tasks.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website.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setup.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Trolley/ cart.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integration.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Deals system.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board.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1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Top-Down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949295"/>
              </p:ext>
            </p:extLst>
          </p:nvPr>
        </p:nvGraphicFramePr>
        <p:xfrm>
          <a:off x="838200" y="1782762"/>
          <a:ext cx="3073400" cy="2511109"/>
        </p:xfrm>
        <a:graphic>
          <a:graphicData uri="http://schemas.openxmlformats.org/drawingml/2006/table">
            <a:tbl>
              <a:tblPr firstRow="1" firstCol="1" bandRow="1"/>
              <a:tblGrid>
                <a:gridCol w="3073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1.Project Management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1.1. Project Management tools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1.1.1. Gantt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1.1.2. Project Review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2.Quality Assurance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3.Analysis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3.1.Research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4.Risk Assessment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5.Design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5.1.Website drawings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5.2.Website creation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7396"/>
              </p:ext>
            </p:extLst>
          </p:nvPr>
        </p:nvGraphicFramePr>
        <p:xfrm>
          <a:off x="7391400" y="1787524"/>
          <a:ext cx="2697480" cy="1141413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8.1.Technical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8.2.User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8.2.1.User Guides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8.2.2.User Manual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98326"/>
              </p:ext>
            </p:extLst>
          </p:nvPr>
        </p:nvGraphicFramePr>
        <p:xfrm>
          <a:off x="4203700" y="1782762"/>
          <a:ext cx="2697480" cy="3652521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6.Software Development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6.1.Website Functionality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6.2.Database Setup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6.3.Database 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6.4.Payments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6.5.Loyalty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6.6.Supplies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6.7.Marketing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6.8.Update website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6.9.Update database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6.10.Trolley/Cart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6.11.Deal System  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7.Testing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7.1.Testing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7.2.Testing Website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- Gantt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24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Progress On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core</a:t>
            </a:r>
          </a:p>
          <a:p>
            <a:pPr lvl="1"/>
            <a:r>
              <a:rPr lang="en-GB" dirty="0" smtClean="0"/>
              <a:t>A simple database has been set up</a:t>
            </a:r>
          </a:p>
          <a:p>
            <a:pPr lvl="1"/>
            <a:r>
              <a:rPr lang="en-GB" dirty="0" smtClean="0"/>
              <a:t>A webpage has been created (is subject to change)</a:t>
            </a:r>
          </a:p>
          <a:p>
            <a:pPr lvl="1"/>
            <a:r>
              <a:rPr lang="en-GB" dirty="0" smtClean="0"/>
              <a:t>Home page occupied using PHP</a:t>
            </a:r>
          </a:p>
          <a:p>
            <a:pPr lvl="1"/>
            <a:r>
              <a:rPr lang="en-GB" dirty="0" smtClean="0"/>
              <a:t>A simple trolley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4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442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Team Project</vt:lpstr>
      <vt:lpstr>Outcome</vt:lpstr>
      <vt:lpstr>What We Are Developing</vt:lpstr>
      <vt:lpstr>Our Roles (i)</vt:lpstr>
      <vt:lpstr>Our Roles (ii)</vt:lpstr>
      <vt:lpstr>Project Plan – WBS Brainstorm</vt:lpstr>
      <vt:lpstr>Project Plan – WBS Top-Down</vt:lpstr>
      <vt:lpstr>Project Plan - Gantt</vt:lpstr>
      <vt:lpstr>Current Progress On Development</vt:lpstr>
      <vt:lpstr>Demo</vt:lpstr>
      <vt:lpstr>Individual Contribution To Core (i)</vt:lpstr>
      <vt:lpstr>Individual Contribution To Core (ii)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user</dc:creator>
  <cp:lastModifiedBy>Joe Sykes</cp:lastModifiedBy>
  <cp:revision>31</cp:revision>
  <dcterms:created xsi:type="dcterms:W3CDTF">2016-02-25T14:10:21Z</dcterms:created>
  <dcterms:modified xsi:type="dcterms:W3CDTF">2016-02-27T14:56:24Z</dcterms:modified>
</cp:coreProperties>
</file>