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7BDCB85-630C-4FC8-A0A8-B4A448B7EB6C}" type="datetimeFigureOut">
              <a:rPr lang="en-GB" smtClean="0"/>
              <a:t>27/02/2016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451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8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8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65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787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31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27/02/2016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84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27/02/2016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2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27/02/2016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88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04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CB85-630C-4FC8-A0A8-B4A448B7EB6C}" type="datetimeFigureOut">
              <a:rPr lang="en-GB" smtClean="0"/>
              <a:t>27/02/2016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16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BDCB85-630C-4FC8-A0A8-B4A448B7EB6C}" type="datetimeFigureOut">
              <a:rPr lang="en-GB" smtClean="0"/>
              <a:t>27/02/2016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AD686A-C60D-4C78-9999-8EAB539277D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9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1093" y="4974787"/>
            <a:ext cx="3206839" cy="1463040"/>
          </a:xfrm>
        </p:spPr>
        <p:txBody>
          <a:bodyPr/>
          <a:lstStyle/>
          <a:p>
            <a:r>
              <a:rPr lang="en-GB" dirty="0" smtClean="0"/>
              <a:t>Team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9083" y="4974787"/>
            <a:ext cx="3456905" cy="146304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Group 2 – </a:t>
            </a:r>
            <a:endParaRPr lang="en-GB" dirty="0" smtClean="0"/>
          </a:p>
          <a:p>
            <a:r>
              <a:rPr lang="en-GB" dirty="0" smtClean="0"/>
              <a:t>Hamza </a:t>
            </a:r>
            <a:r>
              <a:rPr lang="en-GB" dirty="0" smtClean="0"/>
              <a:t>Bhatti (</a:t>
            </a:r>
            <a:r>
              <a:rPr lang="en-GB" dirty="0" smtClean="0"/>
              <a:t>21223241)</a:t>
            </a:r>
          </a:p>
          <a:p>
            <a:r>
              <a:rPr lang="en-GB" dirty="0" err="1" smtClean="0"/>
              <a:t>Amrit</a:t>
            </a:r>
            <a:r>
              <a:rPr lang="en-GB" dirty="0" smtClean="0"/>
              <a:t> </a:t>
            </a:r>
            <a:r>
              <a:rPr lang="en-GB" dirty="0" err="1" smtClean="0"/>
              <a:t>Parajuli</a:t>
            </a:r>
            <a:r>
              <a:rPr lang="en-GB" dirty="0" smtClean="0"/>
              <a:t> (21243872), </a:t>
            </a:r>
          </a:p>
          <a:p>
            <a:r>
              <a:rPr lang="en-GB" dirty="0" err="1" smtClean="0"/>
              <a:t>Tashan</a:t>
            </a:r>
            <a:r>
              <a:rPr lang="en-GB" dirty="0" smtClean="0"/>
              <a:t> Nicholas-Cousins (</a:t>
            </a:r>
            <a:r>
              <a:rPr lang="en-GB" dirty="0" smtClean="0"/>
              <a:t>21234209)</a:t>
            </a:r>
          </a:p>
          <a:p>
            <a:r>
              <a:rPr lang="en-GB" dirty="0" smtClean="0"/>
              <a:t>Joe </a:t>
            </a:r>
            <a:r>
              <a:rPr lang="en-GB" dirty="0" smtClean="0"/>
              <a:t>Sykes (21223675)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94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Individual Contribution To Core (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Group as whole</a:t>
            </a:r>
          </a:p>
          <a:p>
            <a:pPr lvl="1"/>
            <a:r>
              <a:rPr lang="en-GB" dirty="0" smtClean="0"/>
              <a:t>Helped design the website layout</a:t>
            </a:r>
            <a:endParaRPr lang="en-GB" dirty="0"/>
          </a:p>
          <a:p>
            <a:r>
              <a:rPr lang="en-GB" dirty="0" smtClean="0"/>
              <a:t>Hamza </a:t>
            </a:r>
          </a:p>
          <a:p>
            <a:pPr lvl="1"/>
            <a:r>
              <a:rPr lang="en-GB" dirty="0" smtClean="0"/>
              <a:t>Set up product database</a:t>
            </a:r>
          </a:p>
          <a:p>
            <a:pPr lvl="1"/>
            <a:r>
              <a:rPr lang="en-GB" dirty="0" smtClean="0"/>
              <a:t>Populated areas of website with database data</a:t>
            </a:r>
          </a:p>
          <a:p>
            <a:pPr lvl="1"/>
            <a:r>
              <a:rPr lang="en-GB" dirty="0" smtClean="0"/>
              <a:t>Helped implement trolley</a:t>
            </a:r>
          </a:p>
          <a:p>
            <a:r>
              <a:rPr lang="en-GB" dirty="0" smtClean="0"/>
              <a:t>Joe</a:t>
            </a:r>
          </a:p>
          <a:p>
            <a:pPr lvl="1"/>
            <a:r>
              <a:rPr lang="en-GB" dirty="0" smtClean="0"/>
              <a:t>Developed website</a:t>
            </a:r>
          </a:p>
          <a:p>
            <a:pPr lvl="1"/>
            <a:r>
              <a:rPr lang="en-GB" dirty="0" smtClean="0"/>
              <a:t>Helped implement trolley</a:t>
            </a:r>
          </a:p>
        </p:txBody>
      </p:sp>
    </p:spTree>
    <p:extLst>
      <p:ext uri="{BB962C8B-B14F-4D97-AF65-F5344CB8AC3E}">
        <p14:creationId xmlns:p14="http://schemas.microsoft.com/office/powerpoint/2010/main" val="334854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Contribution To Core </a:t>
            </a:r>
            <a:r>
              <a:rPr lang="en-GB" dirty="0" smtClean="0"/>
              <a:t>(ii)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Amrit</a:t>
            </a:r>
            <a:endParaRPr lang="en-GB" dirty="0" smtClean="0"/>
          </a:p>
          <a:p>
            <a:pPr lvl="1"/>
            <a:r>
              <a:rPr lang="en-GB" dirty="0" smtClean="0"/>
              <a:t>Helped name website</a:t>
            </a:r>
          </a:p>
          <a:p>
            <a:pPr lvl="1"/>
            <a:r>
              <a:rPr lang="en-GB" dirty="0" smtClean="0"/>
              <a:t>Helped implement CSS</a:t>
            </a:r>
          </a:p>
          <a:p>
            <a:r>
              <a:rPr lang="en-GB" dirty="0" err="1" smtClean="0"/>
              <a:t>Tashan</a:t>
            </a:r>
            <a:endParaRPr lang="en-GB" dirty="0" smtClean="0"/>
          </a:p>
          <a:p>
            <a:pPr lvl="1"/>
            <a:r>
              <a:rPr lang="en-GB" dirty="0" smtClean="0"/>
              <a:t>Helped implement CSS</a:t>
            </a:r>
          </a:p>
        </p:txBody>
      </p:sp>
    </p:spTree>
    <p:extLst>
      <p:ext uri="{BB962C8B-B14F-4D97-AF65-F5344CB8AC3E}">
        <p14:creationId xmlns:p14="http://schemas.microsoft.com/office/powerpoint/2010/main" val="1475652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now try to answer your questions.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74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Outcome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we are developing </a:t>
            </a:r>
          </a:p>
          <a:p>
            <a:r>
              <a:rPr lang="en-GB" dirty="0" smtClean="0"/>
              <a:t>Our roles</a:t>
            </a:r>
          </a:p>
          <a:p>
            <a:r>
              <a:rPr lang="en-GB" dirty="0" smtClean="0"/>
              <a:t>Project plan</a:t>
            </a:r>
          </a:p>
          <a:p>
            <a:r>
              <a:rPr lang="en-GB" dirty="0" smtClean="0"/>
              <a:t>Current Progress</a:t>
            </a:r>
          </a:p>
          <a:p>
            <a:r>
              <a:rPr lang="en-GB" dirty="0" smtClean="0"/>
              <a:t>Demo</a:t>
            </a:r>
          </a:p>
          <a:p>
            <a:endParaRPr lang="en-GB" dirty="0"/>
          </a:p>
          <a:p>
            <a:r>
              <a:rPr lang="en-GB" dirty="0" err="1" smtClean="0"/>
              <a:t>BitBucket</a:t>
            </a:r>
            <a:r>
              <a:rPr lang="en-GB" dirty="0" smtClean="0"/>
              <a:t> Link: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21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</a:t>
            </a:r>
            <a:r>
              <a:rPr lang="en-GB" dirty="0"/>
              <a:t>A</a:t>
            </a:r>
            <a:r>
              <a:rPr lang="en-GB" dirty="0" smtClean="0"/>
              <a:t>re </a:t>
            </a:r>
            <a:r>
              <a:rPr lang="en-GB" dirty="0"/>
              <a:t>D</a:t>
            </a:r>
            <a:r>
              <a:rPr lang="en-GB" dirty="0" smtClean="0"/>
              <a:t>eveloping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website for a supermarket</a:t>
            </a:r>
          </a:p>
          <a:p>
            <a:r>
              <a:rPr lang="en-GB" dirty="0" smtClean="0"/>
              <a:t>Why a website makes sense</a:t>
            </a:r>
          </a:p>
          <a:p>
            <a:r>
              <a:rPr lang="en-GB" dirty="0" smtClean="0"/>
              <a:t>What the finished product will contain</a:t>
            </a:r>
          </a:p>
          <a:p>
            <a:pPr lvl="1"/>
            <a:r>
              <a:rPr lang="en-GB" dirty="0" smtClean="0"/>
              <a:t>Trolley</a:t>
            </a:r>
          </a:p>
          <a:p>
            <a:pPr lvl="1"/>
            <a:r>
              <a:rPr lang="en-GB" dirty="0" smtClean="0"/>
              <a:t>Supply management </a:t>
            </a:r>
          </a:p>
          <a:p>
            <a:pPr lvl="1"/>
            <a:r>
              <a:rPr lang="en-GB" dirty="0" smtClean="0"/>
              <a:t>Loyalty scheme </a:t>
            </a:r>
          </a:p>
          <a:p>
            <a:pPr lvl="1"/>
            <a:r>
              <a:rPr lang="en-GB" dirty="0" smtClean="0"/>
              <a:t>Advertising and marketing</a:t>
            </a:r>
          </a:p>
          <a:p>
            <a:pPr lvl="1"/>
            <a:r>
              <a:rPr lang="en-GB" dirty="0" smtClean="0"/>
              <a:t>Payment system</a:t>
            </a:r>
          </a:p>
        </p:txBody>
      </p:sp>
    </p:spTree>
    <p:extLst>
      <p:ext uri="{BB962C8B-B14F-4D97-AF65-F5344CB8AC3E}">
        <p14:creationId xmlns:p14="http://schemas.microsoft.com/office/powerpoint/2010/main" val="64245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Roles (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Project Manager: Hamza </a:t>
            </a:r>
          </a:p>
          <a:p>
            <a:r>
              <a:rPr lang="en-GB" dirty="0" smtClean="0"/>
              <a:t>Quality assurance: </a:t>
            </a:r>
            <a:r>
              <a:rPr lang="en-GB" dirty="0" err="1" smtClean="0"/>
              <a:t>Tashan</a:t>
            </a:r>
            <a:endParaRPr lang="en-GB" dirty="0" smtClean="0"/>
          </a:p>
          <a:p>
            <a:r>
              <a:rPr lang="en-GB" dirty="0"/>
              <a:t>Other roles:</a:t>
            </a:r>
          </a:p>
          <a:p>
            <a:pPr lvl="1"/>
            <a:r>
              <a:rPr lang="en-GB" dirty="0"/>
              <a:t>Element integration: Hamza and Joe</a:t>
            </a:r>
          </a:p>
          <a:p>
            <a:pPr lvl="1"/>
            <a:r>
              <a:rPr lang="en-GB" dirty="0"/>
              <a:t>User manual: </a:t>
            </a:r>
            <a:r>
              <a:rPr lang="en-GB" dirty="0" err="1"/>
              <a:t>Amrit</a:t>
            </a:r>
            <a:endParaRPr lang="en-GB" dirty="0"/>
          </a:p>
          <a:p>
            <a:pPr lvl="1"/>
            <a:r>
              <a:rPr lang="en-GB" dirty="0"/>
              <a:t>User documentation: </a:t>
            </a:r>
            <a:r>
              <a:rPr lang="en-GB" dirty="0" err="1"/>
              <a:t>Tashan</a:t>
            </a:r>
            <a:endParaRPr lang="en-GB" dirty="0"/>
          </a:p>
          <a:p>
            <a:pPr lvl="1"/>
            <a:r>
              <a:rPr lang="en-GB" dirty="0"/>
              <a:t>Technical doc: Hamza and </a:t>
            </a:r>
            <a:r>
              <a:rPr lang="en-GB" dirty="0" err="1"/>
              <a:t>amrit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8075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 – WBS </a:t>
            </a:r>
            <a:r>
              <a:rPr lang="en-GB" dirty="0"/>
              <a:t>B</a:t>
            </a:r>
            <a:r>
              <a:rPr lang="en-GB" dirty="0" smtClean="0"/>
              <a:t>rainstorm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053102"/>
              </p:ext>
            </p:extLst>
          </p:nvPr>
        </p:nvGraphicFramePr>
        <p:xfrm>
          <a:off x="838200" y="1793719"/>
          <a:ext cx="7661856" cy="4572000"/>
        </p:xfrm>
        <a:graphic>
          <a:graphicData uri="http://schemas.openxmlformats.org/drawingml/2006/table">
            <a:tbl>
              <a:tblPr firstRow="1" firstCol="1" bandRow="1"/>
              <a:tblGrid>
                <a:gridCol w="3739486"/>
                <a:gridCol w="3922370"/>
              </a:tblGrid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Management.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Supplies.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Analysis.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Advertising.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Loyalty.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Risk Assessment.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Payments.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Quality Assurance.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review.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Presentation, preparation.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guide.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information.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manual.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Software development.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Gantt chart.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Functionality.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 website and database.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Core tasks.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 website.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Website design.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 database.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 setup.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Trolley/ cart.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 integration.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Deals system.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 database.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Story board.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71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 – WBS Top-Down</a:t>
            </a:r>
            <a:endParaRPr lang="en-GB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184684"/>
              </p:ext>
            </p:extLst>
          </p:nvPr>
        </p:nvGraphicFramePr>
        <p:xfrm>
          <a:off x="786684" y="1924429"/>
          <a:ext cx="3073400" cy="2454276"/>
        </p:xfrm>
        <a:graphic>
          <a:graphicData uri="http://schemas.openxmlformats.org/drawingml/2006/table">
            <a:tbl>
              <a:tblPr firstRow="1" firstCol="1" bandRow="1"/>
              <a:tblGrid>
                <a:gridCol w="30734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1.Project Management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1.1. Project Management tools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1.1.1. Gantt Chart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1.1.2. Project Review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2.Quality Assurance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3.Analysis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3.1.Research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4.Risk Assessment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5.Design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5.1.Website drawings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5.2.Website creation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59199"/>
              </p:ext>
            </p:extLst>
          </p:nvPr>
        </p:nvGraphicFramePr>
        <p:xfrm>
          <a:off x="7420864" y="1937507"/>
          <a:ext cx="2697480" cy="1130046"/>
        </p:xfrm>
        <a:graphic>
          <a:graphicData uri="http://schemas.openxmlformats.org/drawingml/2006/table">
            <a:tbl>
              <a:tblPr firstRow="1" firstCol="1" bandRow="1"/>
              <a:tblGrid>
                <a:gridCol w="269748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8.Documentation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8.1.Technical Documentation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8.2.User Documentation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8.2.1.User Guides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8.2.2.User Manual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597678"/>
              </p:ext>
            </p:extLst>
          </p:nvPr>
        </p:nvGraphicFramePr>
        <p:xfrm>
          <a:off x="4291734" y="1937507"/>
          <a:ext cx="2697480" cy="3858070"/>
        </p:xfrm>
        <a:graphic>
          <a:graphicData uri="http://schemas.openxmlformats.org/drawingml/2006/table">
            <a:tbl>
              <a:tblPr firstRow="1" firstCol="1" bandRow="1"/>
              <a:tblGrid>
                <a:gridCol w="269748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6.Software Development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6.1.Website Functionality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6.2.Database Setup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6.3.Database Integration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6.4.Payments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6.5.Loyalty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6.6.Supplies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6.7.Marketing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6.8.Update website if required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6.9.Update database if required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6.10.Trolley/Cart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6.11.Deal System   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7.Testing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7.1.Testing Database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7.2.Testing Website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99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Plan - Gantt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PUT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24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Progress On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core</a:t>
            </a:r>
          </a:p>
          <a:p>
            <a:pPr lvl="1"/>
            <a:r>
              <a:rPr lang="en-GB" dirty="0" smtClean="0"/>
              <a:t>A simple database has been set up</a:t>
            </a:r>
          </a:p>
          <a:p>
            <a:pPr lvl="1"/>
            <a:r>
              <a:rPr lang="en-GB" dirty="0" smtClean="0"/>
              <a:t>A webpage has been </a:t>
            </a:r>
            <a:r>
              <a:rPr lang="en-GB" dirty="0" smtClean="0"/>
              <a:t>created</a:t>
            </a:r>
            <a:endParaRPr lang="en-GB" dirty="0" smtClean="0"/>
          </a:p>
          <a:p>
            <a:pPr lvl="1"/>
            <a:r>
              <a:rPr lang="en-GB" dirty="0" smtClean="0"/>
              <a:t>Home page occupied using PHP</a:t>
            </a:r>
          </a:p>
          <a:p>
            <a:pPr lvl="1"/>
            <a:r>
              <a:rPr lang="en-GB" dirty="0" smtClean="0"/>
              <a:t>A simple trolley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14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now provide a demo of our website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941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277</TotalTime>
  <Words>393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Times New Roman</vt:lpstr>
      <vt:lpstr>Tw Cen MT</vt:lpstr>
      <vt:lpstr>Tw Cen MT Condensed</vt:lpstr>
      <vt:lpstr>Wingdings 3</vt:lpstr>
      <vt:lpstr>Integral</vt:lpstr>
      <vt:lpstr>Team Project</vt:lpstr>
      <vt:lpstr>Outcome</vt:lpstr>
      <vt:lpstr>What We Are Developing</vt:lpstr>
      <vt:lpstr>Our Roles (i)</vt:lpstr>
      <vt:lpstr>Project Plan – WBS Brainstorm</vt:lpstr>
      <vt:lpstr>Project Plan – WBS Top-Down</vt:lpstr>
      <vt:lpstr>Project Plan - Gantt</vt:lpstr>
      <vt:lpstr>Current Progress On Development</vt:lpstr>
      <vt:lpstr>Demo</vt:lpstr>
      <vt:lpstr>Individual Contribution To Core (i)</vt:lpstr>
      <vt:lpstr>Individual Contribution To Core (ii)</vt:lpstr>
      <vt:lpstr>QA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</dc:title>
  <dc:creator>user</dc:creator>
  <cp:lastModifiedBy>user</cp:lastModifiedBy>
  <cp:revision>37</cp:revision>
  <dcterms:created xsi:type="dcterms:W3CDTF">2016-02-25T14:10:21Z</dcterms:created>
  <dcterms:modified xsi:type="dcterms:W3CDTF">2016-02-27T17:11:19Z</dcterms:modified>
</cp:coreProperties>
</file>