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59"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439F6-2B87-40C4-9861-8ECDB1F9D079}" v="7" dt="2021-04-24T23:56:24.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Bari" userId="fb6a7daf-ecc0-4979-b91a-49c7ad93b819" providerId="ADAL" clId="{782439F6-2B87-40C4-9861-8ECDB1F9D079}"/>
    <pc:docChg chg="undo custSel addSld delSld modSld sldOrd">
      <pc:chgData name="Hamza Bari" userId="fb6a7daf-ecc0-4979-b91a-49c7ad93b819" providerId="ADAL" clId="{782439F6-2B87-40C4-9861-8ECDB1F9D079}" dt="2021-04-25T00:05:25.070" v="3864" actId="20577"/>
      <pc:docMkLst>
        <pc:docMk/>
      </pc:docMkLst>
      <pc:sldChg chg="modSp new mod">
        <pc:chgData name="Hamza Bari" userId="fb6a7daf-ecc0-4979-b91a-49c7ad93b819" providerId="ADAL" clId="{782439F6-2B87-40C4-9861-8ECDB1F9D079}" dt="2021-04-24T23:56:36.595" v="3778" actId="20577"/>
        <pc:sldMkLst>
          <pc:docMk/>
          <pc:sldMk cId="508812697" sldId="257"/>
        </pc:sldMkLst>
        <pc:spChg chg="mod">
          <ac:chgData name="Hamza Bari" userId="fb6a7daf-ecc0-4979-b91a-49c7ad93b819" providerId="ADAL" clId="{782439F6-2B87-40C4-9861-8ECDB1F9D079}" dt="2021-04-24T23:55:33.519" v="3732" actId="20577"/>
          <ac:spMkLst>
            <pc:docMk/>
            <pc:sldMk cId="508812697" sldId="257"/>
            <ac:spMk id="2" creationId="{B0143345-10D6-4F84-B093-A36D3687E99B}"/>
          </ac:spMkLst>
        </pc:spChg>
        <pc:spChg chg="mod">
          <ac:chgData name="Hamza Bari" userId="fb6a7daf-ecc0-4979-b91a-49c7ad93b819" providerId="ADAL" clId="{782439F6-2B87-40C4-9861-8ECDB1F9D079}" dt="2021-04-24T23:56:36.595" v="3778" actId="20577"/>
          <ac:spMkLst>
            <pc:docMk/>
            <pc:sldMk cId="508812697" sldId="257"/>
            <ac:spMk id="3" creationId="{39B6CFDB-071C-415D-8B60-B9022B2C7F12}"/>
          </ac:spMkLst>
        </pc:spChg>
      </pc:sldChg>
      <pc:sldChg chg="modSp new mod">
        <pc:chgData name="Hamza Bari" userId="fb6a7daf-ecc0-4979-b91a-49c7ad93b819" providerId="ADAL" clId="{782439F6-2B87-40C4-9861-8ECDB1F9D079}" dt="2021-04-24T16:52:55.456" v="2265" actId="20577"/>
        <pc:sldMkLst>
          <pc:docMk/>
          <pc:sldMk cId="1199731916" sldId="258"/>
        </pc:sldMkLst>
        <pc:spChg chg="mod">
          <ac:chgData name="Hamza Bari" userId="fb6a7daf-ecc0-4979-b91a-49c7ad93b819" providerId="ADAL" clId="{782439F6-2B87-40C4-9861-8ECDB1F9D079}" dt="2021-04-24T16:19:58.258" v="72" actId="20577"/>
          <ac:spMkLst>
            <pc:docMk/>
            <pc:sldMk cId="1199731916" sldId="258"/>
            <ac:spMk id="2" creationId="{BC03DCEB-27E1-4A7D-BD76-82FD6FE1E192}"/>
          </ac:spMkLst>
        </pc:spChg>
        <pc:spChg chg="mod">
          <ac:chgData name="Hamza Bari" userId="fb6a7daf-ecc0-4979-b91a-49c7ad93b819" providerId="ADAL" clId="{782439F6-2B87-40C4-9861-8ECDB1F9D079}" dt="2021-04-24T16:52:55.456" v="2265" actId="20577"/>
          <ac:spMkLst>
            <pc:docMk/>
            <pc:sldMk cId="1199731916" sldId="258"/>
            <ac:spMk id="3" creationId="{8E7E0F68-4F3D-449B-BDF6-5C996E5D7B1D}"/>
          </ac:spMkLst>
        </pc:spChg>
      </pc:sldChg>
      <pc:sldChg chg="addSp delSp modSp new mod ord">
        <pc:chgData name="Hamza Bari" userId="fb6a7daf-ecc0-4979-b91a-49c7ad93b819" providerId="ADAL" clId="{782439F6-2B87-40C4-9861-8ECDB1F9D079}" dt="2021-04-24T16:58:42.019" v="2734" actId="20577"/>
        <pc:sldMkLst>
          <pc:docMk/>
          <pc:sldMk cId="4158615556" sldId="259"/>
        </pc:sldMkLst>
        <pc:spChg chg="mod">
          <ac:chgData name="Hamza Bari" userId="fb6a7daf-ecc0-4979-b91a-49c7ad93b819" providerId="ADAL" clId="{782439F6-2B87-40C4-9861-8ECDB1F9D079}" dt="2021-04-24T16:25:42.454" v="239" actId="115"/>
          <ac:spMkLst>
            <pc:docMk/>
            <pc:sldMk cId="4158615556" sldId="259"/>
            <ac:spMk id="2" creationId="{2B6A2A33-0627-420D-BEC3-53BDDF978D43}"/>
          </ac:spMkLst>
        </pc:spChg>
        <pc:spChg chg="add del mod">
          <ac:chgData name="Hamza Bari" userId="fb6a7daf-ecc0-4979-b91a-49c7ad93b819" providerId="ADAL" clId="{782439F6-2B87-40C4-9861-8ECDB1F9D079}" dt="2021-04-24T16:58:42.019" v="2734" actId="20577"/>
          <ac:spMkLst>
            <pc:docMk/>
            <pc:sldMk cId="4158615556" sldId="259"/>
            <ac:spMk id="3" creationId="{A4DD7EC9-C25E-40A3-A56F-CC1B4A727CD2}"/>
          </ac:spMkLst>
        </pc:spChg>
      </pc:sldChg>
      <pc:sldChg chg="addSp delSp modSp new del mod ord setBg addAnim delAnim setClrOvrMap">
        <pc:chgData name="Hamza Bari" userId="fb6a7daf-ecc0-4979-b91a-49c7ad93b819" providerId="ADAL" clId="{782439F6-2B87-40C4-9861-8ECDB1F9D079}" dt="2021-04-24T16:33:20.895" v="683" actId="47"/>
        <pc:sldMkLst>
          <pc:docMk/>
          <pc:sldMk cId="1120243301" sldId="260"/>
        </pc:sldMkLst>
        <pc:spChg chg="mod ord">
          <ac:chgData name="Hamza Bari" userId="fb6a7daf-ecc0-4979-b91a-49c7ad93b819" providerId="ADAL" clId="{782439F6-2B87-40C4-9861-8ECDB1F9D079}" dt="2021-04-24T16:32:33.652" v="671" actId="26606"/>
          <ac:spMkLst>
            <pc:docMk/>
            <pc:sldMk cId="1120243301" sldId="260"/>
            <ac:spMk id="2" creationId="{5C625417-0895-48B8-A303-A9391F7264BC}"/>
          </ac:spMkLst>
        </pc:spChg>
        <pc:spChg chg="del">
          <ac:chgData name="Hamza Bari" userId="fb6a7daf-ecc0-4979-b91a-49c7ad93b819" providerId="ADAL" clId="{782439F6-2B87-40C4-9861-8ECDB1F9D079}" dt="2021-04-24T16:23:11.098" v="123" actId="478"/>
          <ac:spMkLst>
            <pc:docMk/>
            <pc:sldMk cId="1120243301" sldId="260"/>
            <ac:spMk id="3" creationId="{32B8A0BC-532C-4134-B51B-5A89A2AD1087}"/>
          </ac:spMkLst>
        </pc:spChg>
        <pc:spChg chg="add del">
          <ac:chgData name="Hamza Bari" userId="fb6a7daf-ecc0-4979-b91a-49c7ad93b819" providerId="ADAL" clId="{782439F6-2B87-40C4-9861-8ECDB1F9D079}" dt="2021-04-24T16:32:12.854" v="656" actId="26606"/>
          <ac:spMkLst>
            <pc:docMk/>
            <pc:sldMk cId="1120243301" sldId="260"/>
            <ac:spMk id="9" creationId="{0CABCAE3-64FC-4149-819F-2C1812824154}"/>
          </ac:spMkLst>
        </pc:spChg>
        <pc:spChg chg="add del">
          <ac:chgData name="Hamza Bari" userId="fb6a7daf-ecc0-4979-b91a-49c7ad93b819" providerId="ADAL" clId="{782439F6-2B87-40C4-9861-8ECDB1F9D079}" dt="2021-04-24T16:32:12.854" v="656" actId="26606"/>
          <ac:spMkLst>
            <pc:docMk/>
            <pc:sldMk cId="1120243301" sldId="260"/>
            <ac:spMk id="17" creationId="{2FA7AD0A-1871-4DF8-9235-F49D0513B9C1}"/>
          </ac:spMkLst>
        </pc:spChg>
        <pc:spChg chg="add del">
          <ac:chgData name="Hamza Bari" userId="fb6a7daf-ecc0-4979-b91a-49c7ad93b819" providerId="ADAL" clId="{782439F6-2B87-40C4-9861-8ECDB1F9D079}" dt="2021-04-24T16:32:12.854" v="656" actId="26606"/>
          <ac:spMkLst>
            <pc:docMk/>
            <pc:sldMk cId="1120243301" sldId="260"/>
            <ac:spMk id="19" creationId="{36B04CFB-FAE5-47DD-9B3E-4E9BA7A89CC1}"/>
          </ac:spMkLst>
        </pc:spChg>
        <pc:spChg chg="add del">
          <ac:chgData name="Hamza Bari" userId="fb6a7daf-ecc0-4979-b91a-49c7ad93b819" providerId="ADAL" clId="{782439F6-2B87-40C4-9861-8ECDB1F9D079}" dt="2021-04-24T16:32:12.854" v="656" actId="26606"/>
          <ac:spMkLst>
            <pc:docMk/>
            <pc:sldMk cId="1120243301" sldId="260"/>
            <ac:spMk id="27" creationId="{622F7FD7-8884-4FD5-95AB-0B5C6033ADF7}"/>
          </ac:spMkLst>
        </pc:spChg>
        <pc:spChg chg="add del">
          <ac:chgData name="Hamza Bari" userId="fb6a7daf-ecc0-4979-b91a-49c7ad93b819" providerId="ADAL" clId="{782439F6-2B87-40C4-9861-8ECDB1F9D079}" dt="2021-04-24T16:32:15.785" v="658" actId="26606"/>
          <ac:spMkLst>
            <pc:docMk/>
            <pc:sldMk cId="1120243301" sldId="260"/>
            <ac:spMk id="33" creationId="{C63C853E-3842-4594-86A9-051FFAF4D343}"/>
          </ac:spMkLst>
        </pc:spChg>
        <pc:spChg chg="add del">
          <ac:chgData name="Hamza Bari" userId="fb6a7daf-ecc0-4979-b91a-49c7ad93b819" providerId="ADAL" clId="{782439F6-2B87-40C4-9861-8ECDB1F9D079}" dt="2021-04-24T16:32:15.785" v="658" actId="26606"/>
          <ac:spMkLst>
            <pc:docMk/>
            <pc:sldMk cId="1120243301" sldId="260"/>
            <ac:spMk id="37" creationId="{2E67E8BF-E4B2-4098-9FB3-9E400BD86935}"/>
          </ac:spMkLst>
        </pc:spChg>
        <pc:spChg chg="add del">
          <ac:chgData name="Hamza Bari" userId="fb6a7daf-ecc0-4979-b91a-49c7ad93b819" providerId="ADAL" clId="{782439F6-2B87-40C4-9861-8ECDB1F9D079}" dt="2021-04-24T16:32:18.908" v="660" actId="26606"/>
          <ac:spMkLst>
            <pc:docMk/>
            <pc:sldMk cId="1120243301" sldId="260"/>
            <ac:spMk id="40" creationId="{1CE580D1-F917-4567-AFB4-99AA9B52ADF0}"/>
          </ac:spMkLst>
        </pc:spChg>
        <pc:spChg chg="add del">
          <ac:chgData name="Hamza Bari" userId="fb6a7daf-ecc0-4979-b91a-49c7ad93b819" providerId="ADAL" clId="{782439F6-2B87-40C4-9861-8ECDB1F9D079}" dt="2021-04-24T16:32:18.908" v="660" actId="26606"/>
          <ac:spMkLst>
            <pc:docMk/>
            <pc:sldMk cId="1120243301" sldId="260"/>
            <ac:spMk id="44" creationId="{99DE9D0E-C638-4470-A425-A312F6514D46}"/>
          </ac:spMkLst>
        </pc:spChg>
        <pc:spChg chg="add del">
          <ac:chgData name="Hamza Bari" userId="fb6a7daf-ecc0-4979-b91a-49c7ad93b819" providerId="ADAL" clId="{782439F6-2B87-40C4-9861-8ECDB1F9D079}" dt="2021-04-24T16:32:18.908" v="660" actId="26606"/>
          <ac:spMkLst>
            <pc:docMk/>
            <pc:sldMk cId="1120243301" sldId="260"/>
            <ac:spMk id="45" creationId="{CE5E68C2-DCCC-4202-9B0B-165BA46C8922}"/>
          </ac:spMkLst>
        </pc:spChg>
        <pc:spChg chg="add del">
          <ac:chgData name="Hamza Bari" userId="fb6a7daf-ecc0-4979-b91a-49c7ad93b819" providerId="ADAL" clId="{782439F6-2B87-40C4-9861-8ECDB1F9D079}" dt="2021-04-24T16:32:25.549" v="665" actId="26606"/>
          <ac:spMkLst>
            <pc:docMk/>
            <pc:sldMk cId="1120243301" sldId="260"/>
            <ac:spMk id="48" creationId="{1CE580D1-F917-4567-AFB4-99AA9B52ADF0}"/>
          </ac:spMkLst>
        </pc:spChg>
        <pc:spChg chg="add del">
          <ac:chgData name="Hamza Bari" userId="fb6a7daf-ecc0-4979-b91a-49c7ad93b819" providerId="ADAL" clId="{782439F6-2B87-40C4-9861-8ECDB1F9D079}" dt="2021-04-24T16:32:25.549" v="665" actId="26606"/>
          <ac:spMkLst>
            <pc:docMk/>
            <pc:sldMk cId="1120243301" sldId="260"/>
            <ac:spMk id="52" creationId="{65513E21-21B0-48DB-8CF1-35E43B33A477}"/>
          </ac:spMkLst>
        </pc:spChg>
        <pc:spChg chg="add del">
          <ac:chgData name="Hamza Bari" userId="fb6a7daf-ecc0-4979-b91a-49c7ad93b819" providerId="ADAL" clId="{782439F6-2B87-40C4-9861-8ECDB1F9D079}" dt="2021-04-24T16:32:33.652" v="671" actId="26606"/>
          <ac:spMkLst>
            <pc:docMk/>
            <pc:sldMk cId="1120243301" sldId="260"/>
            <ac:spMk id="55" creationId="{1CE580D1-F917-4567-AFB4-99AA9B52ADF0}"/>
          </ac:spMkLst>
        </pc:spChg>
        <pc:spChg chg="add del">
          <ac:chgData name="Hamza Bari" userId="fb6a7daf-ecc0-4979-b91a-49c7ad93b819" providerId="ADAL" clId="{782439F6-2B87-40C4-9861-8ECDB1F9D079}" dt="2021-04-24T16:32:33.652" v="671" actId="26606"/>
          <ac:spMkLst>
            <pc:docMk/>
            <pc:sldMk cId="1120243301" sldId="260"/>
            <ac:spMk id="59" creationId="{EC17D08F-2133-44A9-B28C-CB29928FA8D9}"/>
          </ac:spMkLst>
        </pc:spChg>
        <pc:spChg chg="add del">
          <ac:chgData name="Hamza Bari" userId="fb6a7daf-ecc0-4979-b91a-49c7ad93b819" providerId="ADAL" clId="{782439F6-2B87-40C4-9861-8ECDB1F9D079}" dt="2021-04-24T16:32:33.652" v="671" actId="26606"/>
          <ac:spMkLst>
            <pc:docMk/>
            <pc:sldMk cId="1120243301" sldId="260"/>
            <ac:spMk id="60" creationId="{0CC36881-E309-4C41-8B5B-203AADC15FF6}"/>
          </ac:spMkLst>
        </pc:spChg>
        <pc:grpChg chg="add del">
          <ac:chgData name="Hamza Bari" userId="fb6a7daf-ecc0-4979-b91a-49c7ad93b819" providerId="ADAL" clId="{782439F6-2B87-40C4-9861-8ECDB1F9D079}" dt="2021-04-24T16:32:12.854" v="656" actId="26606"/>
          <ac:grpSpMkLst>
            <pc:docMk/>
            <pc:sldMk cId="1120243301" sldId="260"/>
            <ac:grpSpMk id="23" creationId="{E8ACF89C-CFC3-4D68-B3C4-2BEFB7BBE5F7}"/>
          </ac:grpSpMkLst>
        </pc:grpChg>
        <pc:grpChg chg="add del">
          <ac:chgData name="Hamza Bari" userId="fb6a7daf-ecc0-4979-b91a-49c7ad93b819" providerId="ADAL" clId="{782439F6-2B87-40C4-9861-8ECDB1F9D079}" dt="2021-04-24T16:32:33.652" v="671" actId="26606"/>
          <ac:grpSpMkLst>
            <pc:docMk/>
            <pc:sldMk cId="1120243301" sldId="260"/>
            <ac:grpSpMk id="62" creationId="{AED92372-F778-4E96-9E90-4E63BAF3CAD3}"/>
          </ac:grpSpMkLst>
        </pc:grpChg>
        <pc:picChg chg="add mod">
          <ac:chgData name="Hamza Bari" userId="fb6a7daf-ecc0-4979-b91a-49c7ad93b819" providerId="ADAL" clId="{782439F6-2B87-40C4-9861-8ECDB1F9D079}" dt="2021-04-24T16:32:33.652" v="671" actId="26606"/>
          <ac:picMkLst>
            <pc:docMk/>
            <pc:sldMk cId="1120243301" sldId="260"/>
            <ac:picMk id="4" creationId="{65CB2451-6287-4BAB-87CE-E9A89134B849}"/>
          </ac:picMkLst>
        </pc:picChg>
        <pc:picChg chg="add del">
          <ac:chgData name="Hamza Bari" userId="fb6a7daf-ecc0-4979-b91a-49c7ad93b819" providerId="ADAL" clId="{782439F6-2B87-40C4-9861-8ECDB1F9D079}" dt="2021-04-24T16:32:12.854" v="656" actId="26606"/>
          <ac:picMkLst>
            <pc:docMk/>
            <pc:sldMk cId="1120243301" sldId="260"/>
            <ac:picMk id="11" creationId="{012FDCFE-9AD2-4D8A-8CBF-B3AA37EBF6DD}"/>
          </ac:picMkLst>
        </pc:picChg>
        <pc:picChg chg="add del">
          <ac:chgData name="Hamza Bari" userId="fb6a7daf-ecc0-4979-b91a-49c7ad93b819" providerId="ADAL" clId="{782439F6-2B87-40C4-9861-8ECDB1F9D079}" dt="2021-04-24T16:32:12.854" v="656" actId="26606"/>
          <ac:picMkLst>
            <pc:docMk/>
            <pc:sldMk cId="1120243301" sldId="260"/>
            <ac:picMk id="29" creationId="{16EFE474-4FE0-4E8F-8F09-5ED2C9E76A84}"/>
          </ac:picMkLst>
        </pc:picChg>
        <pc:picChg chg="add del">
          <ac:chgData name="Hamza Bari" userId="fb6a7daf-ecc0-4979-b91a-49c7ad93b819" providerId="ADAL" clId="{782439F6-2B87-40C4-9861-8ECDB1F9D079}" dt="2021-04-24T16:32:15.785" v="658" actId="26606"/>
          <ac:picMkLst>
            <pc:docMk/>
            <pc:sldMk cId="1120243301" sldId="260"/>
            <ac:picMk id="34" creationId="{B591CDC5-6B61-4116-B3B5-0FF42B6E606D}"/>
          </ac:picMkLst>
        </pc:picChg>
        <pc:picChg chg="add del">
          <ac:chgData name="Hamza Bari" userId="fb6a7daf-ecc0-4979-b91a-49c7ad93b819" providerId="ADAL" clId="{782439F6-2B87-40C4-9861-8ECDB1F9D079}" dt="2021-04-24T16:32:18.908" v="660" actId="26606"/>
          <ac:picMkLst>
            <pc:docMk/>
            <pc:sldMk cId="1120243301" sldId="260"/>
            <ac:picMk id="41" creationId="{1F5620B8-A2D8-4568-B566-F0453A0D9167}"/>
          </ac:picMkLst>
        </pc:picChg>
        <pc:picChg chg="add del">
          <ac:chgData name="Hamza Bari" userId="fb6a7daf-ecc0-4979-b91a-49c7ad93b819" providerId="ADAL" clId="{782439F6-2B87-40C4-9861-8ECDB1F9D079}" dt="2021-04-24T16:32:25.549" v="665" actId="26606"/>
          <ac:picMkLst>
            <pc:docMk/>
            <pc:sldMk cId="1120243301" sldId="260"/>
            <ac:picMk id="49" creationId="{1F5620B8-A2D8-4568-B566-F0453A0D9167}"/>
          </ac:picMkLst>
        </pc:picChg>
        <pc:picChg chg="add del">
          <ac:chgData name="Hamza Bari" userId="fb6a7daf-ecc0-4979-b91a-49c7ad93b819" providerId="ADAL" clId="{782439F6-2B87-40C4-9861-8ECDB1F9D079}" dt="2021-04-24T16:32:33.652" v="671" actId="26606"/>
          <ac:picMkLst>
            <pc:docMk/>
            <pc:sldMk cId="1120243301" sldId="260"/>
            <ac:picMk id="56" creationId="{1F5620B8-A2D8-4568-B566-F0453A0D9167}"/>
          </ac:picMkLst>
        </pc:picChg>
        <pc:picChg chg="add del">
          <ac:chgData name="Hamza Bari" userId="fb6a7daf-ecc0-4979-b91a-49c7ad93b819" providerId="ADAL" clId="{782439F6-2B87-40C4-9861-8ECDB1F9D079}" dt="2021-04-24T16:32:33.652" v="671" actId="26606"/>
          <ac:picMkLst>
            <pc:docMk/>
            <pc:sldMk cId="1120243301" sldId="260"/>
            <ac:picMk id="63" creationId="{4B61EBEC-D0CA-456C-98A6-EDA1AC9FB0D6}"/>
          </ac:picMkLst>
        </pc:picChg>
        <pc:cxnChg chg="add del">
          <ac:chgData name="Hamza Bari" userId="fb6a7daf-ecc0-4979-b91a-49c7ad93b819" providerId="ADAL" clId="{782439F6-2B87-40C4-9861-8ECDB1F9D079}" dt="2021-04-24T16:32:12.854" v="656" actId="26606"/>
          <ac:cxnSpMkLst>
            <pc:docMk/>
            <pc:sldMk cId="1120243301" sldId="260"/>
            <ac:cxnSpMk id="13" creationId="{FBD463FC-4CA8-4FF4-85A3-AF9F4B98D210}"/>
          </ac:cxnSpMkLst>
        </pc:cxnChg>
        <pc:cxnChg chg="add del">
          <ac:chgData name="Hamza Bari" userId="fb6a7daf-ecc0-4979-b91a-49c7ad93b819" providerId="ADAL" clId="{782439F6-2B87-40C4-9861-8ECDB1F9D079}" dt="2021-04-24T16:32:12.854" v="656" actId="26606"/>
          <ac:cxnSpMkLst>
            <pc:docMk/>
            <pc:sldMk cId="1120243301" sldId="260"/>
            <ac:cxnSpMk id="15" creationId="{BECF35C3-8B44-4F4B-BD25-4C01823DB22A}"/>
          </ac:cxnSpMkLst>
        </pc:cxnChg>
        <pc:cxnChg chg="add del">
          <ac:chgData name="Hamza Bari" userId="fb6a7daf-ecc0-4979-b91a-49c7ad93b819" providerId="ADAL" clId="{782439F6-2B87-40C4-9861-8ECDB1F9D079}" dt="2021-04-24T16:32:12.854" v="656" actId="26606"/>
          <ac:cxnSpMkLst>
            <pc:docMk/>
            <pc:sldMk cId="1120243301" sldId="260"/>
            <ac:cxnSpMk id="21" creationId="{EE68D41B-9286-479F-9AB7-678C8E348D71}"/>
          </ac:cxnSpMkLst>
        </pc:cxnChg>
        <pc:cxnChg chg="add del">
          <ac:chgData name="Hamza Bari" userId="fb6a7daf-ecc0-4979-b91a-49c7ad93b819" providerId="ADAL" clId="{782439F6-2B87-40C4-9861-8ECDB1F9D079}" dt="2021-04-24T16:32:12.854" v="656" actId="26606"/>
          <ac:cxnSpMkLst>
            <pc:docMk/>
            <pc:sldMk cId="1120243301" sldId="260"/>
            <ac:cxnSpMk id="31" creationId="{CF8B8C81-54DC-4AF5-B682-3A2C70A6B55C}"/>
          </ac:cxnSpMkLst>
        </pc:cxnChg>
        <pc:cxnChg chg="add del">
          <ac:chgData name="Hamza Bari" userId="fb6a7daf-ecc0-4979-b91a-49c7ad93b819" providerId="ADAL" clId="{782439F6-2B87-40C4-9861-8ECDB1F9D079}" dt="2021-04-24T16:32:15.785" v="658" actId="26606"/>
          <ac:cxnSpMkLst>
            <pc:docMk/>
            <pc:sldMk cId="1120243301" sldId="260"/>
            <ac:cxnSpMk id="35" creationId="{25B08984-5BEB-422F-A364-2B41E6A516EB}"/>
          </ac:cxnSpMkLst>
        </pc:cxnChg>
        <pc:cxnChg chg="add del">
          <ac:chgData name="Hamza Bari" userId="fb6a7daf-ecc0-4979-b91a-49c7ad93b819" providerId="ADAL" clId="{782439F6-2B87-40C4-9861-8ECDB1F9D079}" dt="2021-04-24T16:32:15.785" v="658" actId="26606"/>
          <ac:cxnSpMkLst>
            <pc:docMk/>
            <pc:sldMk cId="1120243301" sldId="260"/>
            <ac:cxnSpMk id="36" creationId="{A8F413B1-54E0-4B16-92AB-1CC5C7D645BC}"/>
          </ac:cxnSpMkLst>
        </pc:cxnChg>
        <pc:cxnChg chg="add del">
          <ac:chgData name="Hamza Bari" userId="fb6a7daf-ecc0-4979-b91a-49c7ad93b819" providerId="ADAL" clId="{782439F6-2B87-40C4-9861-8ECDB1F9D079}" dt="2021-04-24T16:32:15.785" v="658" actId="26606"/>
          <ac:cxnSpMkLst>
            <pc:docMk/>
            <pc:sldMk cId="1120243301" sldId="260"/>
            <ac:cxnSpMk id="38" creationId="{3781A10F-5DF6-4C9B-AE0B-5249E4399D26}"/>
          </ac:cxnSpMkLst>
        </pc:cxnChg>
        <pc:cxnChg chg="add del">
          <ac:chgData name="Hamza Bari" userId="fb6a7daf-ecc0-4979-b91a-49c7ad93b819" providerId="ADAL" clId="{782439F6-2B87-40C4-9861-8ECDB1F9D079}" dt="2021-04-24T16:32:18.908" v="660" actId="26606"/>
          <ac:cxnSpMkLst>
            <pc:docMk/>
            <pc:sldMk cId="1120243301" sldId="260"/>
            <ac:cxnSpMk id="42" creationId="{1C7D2BA4-4B7A-4596-8BCC-5CF715423894}"/>
          </ac:cxnSpMkLst>
        </pc:cxnChg>
        <pc:cxnChg chg="add del">
          <ac:chgData name="Hamza Bari" userId="fb6a7daf-ecc0-4979-b91a-49c7ad93b819" providerId="ADAL" clId="{782439F6-2B87-40C4-9861-8ECDB1F9D079}" dt="2021-04-24T16:32:18.908" v="660" actId="26606"/>
          <ac:cxnSpMkLst>
            <pc:docMk/>
            <pc:sldMk cId="1120243301" sldId="260"/>
            <ac:cxnSpMk id="43" creationId="{4977F1E1-2B6F-4BB6-899F-67D8764D83C5}"/>
          </ac:cxnSpMkLst>
        </pc:cxnChg>
        <pc:cxnChg chg="add del">
          <ac:chgData name="Hamza Bari" userId="fb6a7daf-ecc0-4979-b91a-49c7ad93b819" providerId="ADAL" clId="{782439F6-2B87-40C4-9861-8ECDB1F9D079}" dt="2021-04-24T16:32:18.908" v="660" actId="26606"/>
          <ac:cxnSpMkLst>
            <pc:docMk/>
            <pc:sldMk cId="1120243301" sldId="260"/>
            <ac:cxnSpMk id="46" creationId="{547D1AEC-1823-4871-91B6-6654851409A2}"/>
          </ac:cxnSpMkLst>
        </pc:cxnChg>
        <pc:cxnChg chg="add del">
          <ac:chgData name="Hamza Bari" userId="fb6a7daf-ecc0-4979-b91a-49c7ad93b819" providerId="ADAL" clId="{782439F6-2B87-40C4-9861-8ECDB1F9D079}" dt="2021-04-24T16:32:25.549" v="665" actId="26606"/>
          <ac:cxnSpMkLst>
            <pc:docMk/>
            <pc:sldMk cId="1120243301" sldId="260"/>
            <ac:cxnSpMk id="50" creationId="{1C7D2BA4-4B7A-4596-8BCC-5CF715423894}"/>
          </ac:cxnSpMkLst>
        </pc:cxnChg>
        <pc:cxnChg chg="add del">
          <ac:chgData name="Hamza Bari" userId="fb6a7daf-ecc0-4979-b91a-49c7ad93b819" providerId="ADAL" clId="{782439F6-2B87-40C4-9861-8ECDB1F9D079}" dt="2021-04-24T16:32:25.549" v="665" actId="26606"/>
          <ac:cxnSpMkLst>
            <pc:docMk/>
            <pc:sldMk cId="1120243301" sldId="260"/>
            <ac:cxnSpMk id="51" creationId="{4977F1E1-2B6F-4BB6-899F-67D8764D83C5}"/>
          </ac:cxnSpMkLst>
        </pc:cxnChg>
        <pc:cxnChg chg="add del">
          <ac:chgData name="Hamza Bari" userId="fb6a7daf-ecc0-4979-b91a-49c7ad93b819" providerId="ADAL" clId="{782439F6-2B87-40C4-9861-8ECDB1F9D079}" dt="2021-04-24T16:32:25.549" v="665" actId="26606"/>
          <ac:cxnSpMkLst>
            <pc:docMk/>
            <pc:sldMk cId="1120243301" sldId="260"/>
            <ac:cxnSpMk id="53" creationId="{580B8A35-DEA7-4D43-9DF8-90B4681D0FAD}"/>
          </ac:cxnSpMkLst>
        </pc:cxnChg>
        <pc:cxnChg chg="add del">
          <ac:chgData name="Hamza Bari" userId="fb6a7daf-ecc0-4979-b91a-49c7ad93b819" providerId="ADAL" clId="{782439F6-2B87-40C4-9861-8ECDB1F9D079}" dt="2021-04-24T16:32:33.652" v="671" actId="26606"/>
          <ac:cxnSpMkLst>
            <pc:docMk/>
            <pc:sldMk cId="1120243301" sldId="260"/>
            <ac:cxnSpMk id="57" creationId="{1C7D2BA4-4B7A-4596-8BCC-5CF715423894}"/>
          </ac:cxnSpMkLst>
        </pc:cxnChg>
        <pc:cxnChg chg="add del">
          <ac:chgData name="Hamza Bari" userId="fb6a7daf-ecc0-4979-b91a-49c7ad93b819" providerId="ADAL" clId="{782439F6-2B87-40C4-9861-8ECDB1F9D079}" dt="2021-04-24T16:32:33.652" v="671" actId="26606"/>
          <ac:cxnSpMkLst>
            <pc:docMk/>
            <pc:sldMk cId="1120243301" sldId="260"/>
            <ac:cxnSpMk id="58" creationId="{4977F1E1-2B6F-4BB6-899F-67D8764D83C5}"/>
          </ac:cxnSpMkLst>
        </pc:cxnChg>
        <pc:cxnChg chg="add del">
          <ac:chgData name="Hamza Bari" userId="fb6a7daf-ecc0-4979-b91a-49c7ad93b819" providerId="ADAL" clId="{782439F6-2B87-40C4-9861-8ECDB1F9D079}" dt="2021-04-24T16:32:33.652" v="671" actId="26606"/>
          <ac:cxnSpMkLst>
            <pc:docMk/>
            <pc:sldMk cId="1120243301" sldId="260"/>
            <ac:cxnSpMk id="61" creationId="{84F2C6A8-7D46-49EA-860B-0F0B0208436C}"/>
          </ac:cxnSpMkLst>
        </pc:cxnChg>
        <pc:cxnChg chg="add del">
          <ac:chgData name="Hamza Bari" userId="fb6a7daf-ecc0-4979-b91a-49c7ad93b819" providerId="ADAL" clId="{782439F6-2B87-40C4-9861-8ECDB1F9D079}" dt="2021-04-24T16:32:33.652" v="671" actId="26606"/>
          <ac:cxnSpMkLst>
            <pc:docMk/>
            <pc:sldMk cId="1120243301" sldId="260"/>
            <ac:cxnSpMk id="64" creationId="{718A71EB-D327-4458-85FB-26336B2BA01B}"/>
          </ac:cxnSpMkLst>
        </pc:cxnChg>
      </pc:sldChg>
      <pc:sldChg chg="new del">
        <pc:chgData name="Hamza Bari" userId="fb6a7daf-ecc0-4979-b91a-49c7ad93b819" providerId="ADAL" clId="{782439F6-2B87-40C4-9861-8ECDB1F9D079}" dt="2021-04-24T16:20:14.496" v="75" actId="680"/>
        <pc:sldMkLst>
          <pc:docMk/>
          <pc:sldMk cId="4126355892" sldId="260"/>
        </pc:sldMkLst>
      </pc:sldChg>
      <pc:sldChg chg="modSp new mod">
        <pc:chgData name="Hamza Bari" userId="fb6a7daf-ecc0-4979-b91a-49c7ad93b819" providerId="ADAL" clId="{782439F6-2B87-40C4-9861-8ECDB1F9D079}" dt="2021-04-24T16:59:20.667" v="2816" actId="20577"/>
        <pc:sldMkLst>
          <pc:docMk/>
          <pc:sldMk cId="145437639" sldId="261"/>
        </pc:sldMkLst>
        <pc:spChg chg="mod">
          <ac:chgData name="Hamza Bari" userId="fb6a7daf-ecc0-4979-b91a-49c7ad93b819" providerId="ADAL" clId="{782439F6-2B87-40C4-9861-8ECDB1F9D079}" dt="2021-04-24T16:26:52.848" v="287" actId="115"/>
          <ac:spMkLst>
            <pc:docMk/>
            <pc:sldMk cId="145437639" sldId="261"/>
            <ac:spMk id="2" creationId="{E8A7679D-E9C1-4D37-AF24-1B9382C8EBE4}"/>
          </ac:spMkLst>
        </pc:spChg>
        <pc:spChg chg="mod">
          <ac:chgData name="Hamza Bari" userId="fb6a7daf-ecc0-4979-b91a-49c7ad93b819" providerId="ADAL" clId="{782439F6-2B87-40C4-9861-8ECDB1F9D079}" dt="2021-04-24T16:59:20.667" v="2816" actId="20577"/>
          <ac:spMkLst>
            <pc:docMk/>
            <pc:sldMk cId="145437639" sldId="261"/>
            <ac:spMk id="3" creationId="{5CF0585B-046E-40CC-9D56-0CB1F037AB2E}"/>
          </ac:spMkLst>
        </pc:spChg>
      </pc:sldChg>
      <pc:sldChg chg="modSp new mod">
        <pc:chgData name="Hamza Bari" userId="fb6a7daf-ecc0-4979-b91a-49c7ad93b819" providerId="ADAL" clId="{782439F6-2B87-40C4-9861-8ECDB1F9D079}" dt="2021-04-25T00:05:25.070" v="3864" actId="20577"/>
        <pc:sldMkLst>
          <pc:docMk/>
          <pc:sldMk cId="3659019622" sldId="262"/>
        </pc:sldMkLst>
        <pc:spChg chg="mod">
          <ac:chgData name="Hamza Bari" userId="fb6a7daf-ecc0-4979-b91a-49c7ad93b819" providerId="ADAL" clId="{782439F6-2B87-40C4-9861-8ECDB1F9D079}" dt="2021-04-24T16:27:14.378" v="334" actId="115"/>
          <ac:spMkLst>
            <pc:docMk/>
            <pc:sldMk cId="3659019622" sldId="262"/>
            <ac:spMk id="2" creationId="{CFDDD3B5-9EA8-496B-A394-7F8139BDA397}"/>
          </ac:spMkLst>
        </pc:spChg>
        <pc:spChg chg="mod">
          <ac:chgData name="Hamza Bari" userId="fb6a7daf-ecc0-4979-b91a-49c7ad93b819" providerId="ADAL" clId="{782439F6-2B87-40C4-9861-8ECDB1F9D079}" dt="2021-04-25T00:05:25.070" v="3864" actId="20577"/>
          <ac:spMkLst>
            <pc:docMk/>
            <pc:sldMk cId="3659019622" sldId="262"/>
            <ac:spMk id="3" creationId="{2A7A94D2-66C9-4203-9151-C5E2EEA387D3}"/>
          </ac:spMkLst>
        </pc:spChg>
      </pc:sldChg>
      <pc:sldChg chg="new del">
        <pc:chgData name="Hamza Bari" userId="fb6a7daf-ecc0-4979-b91a-49c7ad93b819" providerId="ADAL" clId="{782439F6-2B87-40C4-9861-8ECDB1F9D079}" dt="2021-04-24T16:27:27.631" v="336" actId="680"/>
        <pc:sldMkLst>
          <pc:docMk/>
          <pc:sldMk cId="2648724673" sldId="263"/>
        </pc:sldMkLst>
      </pc:sldChg>
      <pc:sldChg chg="addSp modSp new mod">
        <pc:chgData name="Hamza Bari" userId="fb6a7daf-ecc0-4979-b91a-49c7ad93b819" providerId="ADAL" clId="{782439F6-2B87-40C4-9861-8ECDB1F9D079}" dt="2021-04-24T16:29:24.095" v="651" actId="20577"/>
        <pc:sldMkLst>
          <pc:docMk/>
          <pc:sldMk cId="4208264506" sldId="263"/>
        </pc:sldMkLst>
        <pc:spChg chg="add mod">
          <ac:chgData name="Hamza Bari" userId="fb6a7daf-ecc0-4979-b91a-49c7ad93b819" providerId="ADAL" clId="{782439F6-2B87-40C4-9861-8ECDB1F9D079}" dt="2021-04-24T16:29:24.095" v="651" actId="20577"/>
          <ac:spMkLst>
            <pc:docMk/>
            <pc:sldMk cId="4208264506" sldId="263"/>
            <ac:spMk id="2" creationId="{7DE5DE5C-181B-411D-B70F-AB23C7B11820}"/>
          </ac:spMkLst>
        </pc:spChg>
      </pc:sldChg>
      <pc:sldChg chg="addSp delSp modSp new mod setBg">
        <pc:chgData name="Hamza Bari" userId="fb6a7daf-ecc0-4979-b91a-49c7ad93b819" providerId="ADAL" clId="{782439F6-2B87-40C4-9861-8ECDB1F9D079}" dt="2021-04-24T16:33:15.347" v="682" actId="14100"/>
        <pc:sldMkLst>
          <pc:docMk/>
          <pc:sldMk cId="1061487748" sldId="264"/>
        </pc:sldMkLst>
        <pc:spChg chg="add del">
          <ac:chgData name="Hamza Bari" userId="fb6a7daf-ecc0-4979-b91a-49c7ad93b819" providerId="ADAL" clId="{782439F6-2B87-40C4-9861-8ECDB1F9D079}" dt="2021-04-24T16:32:50.994" v="676" actId="26606"/>
          <ac:spMkLst>
            <pc:docMk/>
            <pc:sldMk cId="1061487748" sldId="264"/>
            <ac:spMk id="7" creationId="{3A992E1B-AAEE-4435-8F48-8C88BE5510B2}"/>
          </ac:spMkLst>
        </pc:spChg>
        <pc:spChg chg="add del">
          <ac:chgData name="Hamza Bari" userId="fb6a7daf-ecc0-4979-b91a-49c7ad93b819" providerId="ADAL" clId="{782439F6-2B87-40C4-9861-8ECDB1F9D079}" dt="2021-04-24T16:32:50.994" v="676" actId="26606"/>
          <ac:spMkLst>
            <pc:docMk/>
            <pc:sldMk cId="1061487748" sldId="264"/>
            <ac:spMk id="9" creationId="{476C2E52-E592-4F3F-BC13-5BD8518E2EBF}"/>
          </ac:spMkLst>
        </pc:spChg>
        <pc:picChg chg="add mod">
          <ac:chgData name="Hamza Bari" userId="fb6a7daf-ecc0-4979-b91a-49c7ad93b819" providerId="ADAL" clId="{782439F6-2B87-40C4-9861-8ECDB1F9D079}" dt="2021-04-24T16:33:15.347" v="682" actId="14100"/>
          <ac:picMkLst>
            <pc:docMk/>
            <pc:sldMk cId="1061487748" sldId="264"/>
            <ac:picMk id="2" creationId="{7718EFA4-5BA7-4A63-99B0-3F4368522B26}"/>
          </ac:picMkLst>
        </pc:picChg>
      </pc:sldChg>
      <pc:sldChg chg="addSp delSp modSp new mod ord setBg">
        <pc:chgData name="Hamza Bari" userId="fb6a7daf-ecc0-4979-b91a-49c7ad93b819" providerId="ADAL" clId="{782439F6-2B87-40C4-9861-8ECDB1F9D079}" dt="2021-04-24T23:44:26.823" v="3729"/>
        <pc:sldMkLst>
          <pc:docMk/>
          <pc:sldMk cId="1062626450" sldId="265"/>
        </pc:sldMkLst>
        <pc:spChg chg="add del mod">
          <ac:chgData name="Hamza Bari" userId="fb6a7daf-ecc0-4979-b91a-49c7ad93b819" providerId="ADAL" clId="{782439F6-2B87-40C4-9861-8ECDB1F9D079}" dt="2021-04-24T23:23:27.838" v="3698" actId="478"/>
          <ac:spMkLst>
            <pc:docMk/>
            <pc:sldMk cId="1062626450" sldId="265"/>
            <ac:spMk id="4" creationId="{0A5EE2C8-CBEE-47A4-B460-E0CBB0CC0AFF}"/>
          </ac:spMkLst>
        </pc:spChg>
        <pc:spChg chg="add del mod">
          <ac:chgData name="Hamza Bari" userId="fb6a7daf-ecc0-4979-b91a-49c7ad93b819" providerId="ADAL" clId="{782439F6-2B87-40C4-9861-8ECDB1F9D079}" dt="2021-04-24T23:23:30.052" v="3699" actId="478"/>
          <ac:spMkLst>
            <pc:docMk/>
            <pc:sldMk cId="1062626450" sldId="265"/>
            <ac:spMk id="5" creationId="{E8C187C7-79D1-4D75-8951-598E34692B79}"/>
          </ac:spMkLst>
        </pc:spChg>
        <pc:spChg chg="add mod">
          <ac:chgData name="Hamza Bari" userId="fb6a7daf-ecc0-4979-b91a-49c7ad93b819" providerId="ADAL" clId="{782439F6-2B87-40C4-9861-8ECDB1F9D079}" dt="2021-04-24T23:24:54.057" v="3717" actId="1076"/>
          <ac:spMkLst>
            <pc:docMk/>
            <pc:sldMk cId="1062626450" sldId="265"/>
            <ac:spMk id="10" creationId="{5AD6F696-1BEE-47A4-AB8B-8801301C83A1}"/>
          </ac:spMkLst>
        </pc:spChg>
        <pc:spChg chg="add mod">
          <ac:chgData name="Hamza Bari" userId="fb6a7daf-ecc0-4979-b91a-49c7ad93b819" providerId="ADAL" clId="{782439F6-2B87-40C4-9861-8ECDB1F9D079}" dt="2021-04-24T23:25:04.039" v="3723" actId="207"/>
          <ac:spMkLst>
            <pc:docMk/>
            <pc:sldMk cId="1062626450" sldId="265"/>
            <ac:spMk id="11" creationId="{F0B0FBAE-C614-4588-B233-0DEB6079299A}"/>
          </ac:spMkLst>
        </pc:spChg>
        <pc:picChg chg="add del mod">
          <ac:chgData name="Hamza Bari" userId="fb6a7daf-ecc0-4979-b91a-49c7ad93b819" providerId="ADAL" clId="{782439F6-2B87-40C4-9861-8ECDB1F9D079}" dt="2021-04-24T23:23:24.727" v="3697" actId="478"/>
          <ac:picMkLst>
            <pc:docMk/>
            <pc:sldMk cId="1062626450" sldId="265"/>
            <ac:picMk id="3" creationId="{100EC79E-B282-4284-AC51-93BB7A66AD97}"/>
          </ac:picMkLst>
        </pc:picChg>
        <pc:picChg chg="add mod modCrop">
          <ac:chgData name="Hamza Bari" userId="fb6a7daf-ecc0-4979-b91a-49c7ad93b819" providerId="ADAL" clId="{782439F6-2B87-40C4-9861-8ECDB1F9D079}" dt="2021-04-24T23:23:59.923" v="3705" actId="14100"/>
          <ac:picMkLst>
            <pc:docMk/>
            <pc:sldMk cId="1062626450" sldId="265"/>
            <ac:picMk id="7" creationId="{0CC1D994-E948-455F-BC50-47BB8C2D7F4B}"/>
          </ac:picMkLst>
        </pc:picChg>
        <pc:cxnChg chg="add mod">
          <ac:chgData name="Hamza Bari" userId="fb6a7daf-ecc0-4979-b91a-49c7ad93b819" providerId="ADAL" clId="{782439F6-2B87-40C4-9861-8ECDB1F9D079}" dt="2021-04-24T23:24:21.380" v="3707" actId="13822"/>
          <ac:cxnSpMkLst>
            <pc:docMk/>
            <pc:sldMk cId="1062626450" sldId="265"/>
            <ac:cxnSpMk id="9" creationId="{E45952CF-06E0-4C3F-8F92-A1DE96F1444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DBC2BE-A3A4-4497-BCEE-2EBA8B5AC60A}" type="datetimeFigureOut">
              <a:rPr lang="en-GB" smtClean="0"/>
              <a:t>25/04/2021</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53919878-DADB-41B6-B881-8E1114919B79}"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12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BC2BE-A3A4-4497-BCEE-2EBA8B5AC60A}" type="datetimeFigureOut">
              <a:rPr lang="en-GB" smtClean="0"/>
              <a:t>25/04/2021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919878-DADB-41B6-B881-8E1114919B79}"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77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BC2BE-A3A4-4497-BCEE-2EBA8B5AC60A}" type="datetimeFigureOut">
              <a:rPr lang="en-GB" smtClean="0"/>
              <a:t>25/04/2021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919878-DADB-41B6-B881-8E1114919B79}"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886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BC2BE-A3A4-4497-BCEE-2EBA8B5AC60A}" type="datetimeFigureOut">
              <a:rPr lang="en-GB" smtClean="0"/>
              <a:t>25/04/2021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919878-DADB-41B6-B881-8E1114919B79}"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916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BC2BE-A3A4-4497-BCEE-2EBA8B5AC60A}" type="datetimeFigureOut">
              <a:rPr lang="en-GB" smtClean="0"/>
              <a:t>25/04/2021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919878-DADB-41B6-B881-8E1114919B79}"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23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BC2BE-A3A4-4497-BCEE-2EBA8B5AC60A}" type="datetimeFigureOut">
              <a:rPr lang="en-GB" smtClean="0"/>
              <a:t>25/04/2021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919878-DADB-41B6-B881-8E1114919B79}"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02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DBC2BE-A3A4-4497-BCEE-2EBA8B5AC60A}" type="datetimeFigureOut">
              <a:rPr lang="en-GB" smtClean="0"/>
              <a:t>25/04/2021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919878-DADB-41B6-B881-8E1114919B79}"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3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DBC2BE-A3A4-4497-BCEE-2EBA8B5AC60A}" type="datetimeFigureOut">
              <a:rPr lang="en-GB" smtClean="0"/>
              <a:t>25/04/2021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919878-DADB-41B6-B881-8E1114919B79}"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10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BC2BE-A3A4-4497-BCEE-2EBA8B5AC60A}" type="datetimeFigureOut">
              <a:rPr lang="en-GB" smtClean="0"/>
              <a:t>25/04/2021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919878-DADB-41B6-B881-8E1114919B79}" type="slidenum">
              <a:rPr lang="en-GB" smtClean="0"/>
              <a:t>‹#›</a:t>
            </a:fld>
            <a:endParaRPr lang="en-GB"/>
          </a:p>
        </p:txBody>
      </p:sp>
    </p:spTree>
    <p:extLst>
      <p:ext uri="{BB962C8B-B14F-4D97-AF65-F5344CB8AC3E}">
        <p14:creationId xmlns:p14="http://schemas.microsoft.com/office/powerpoint/2010/main" val="323520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DBC2BE-A3A4-4497-BCEE-2EBA8B5AC60A}" type="datetimeFigureOut">
              <a:rPr lang="en-GB" smtClean="0"/>
              <a:t>25/04/2021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919878-DADB-41B6-B881-8E1114919B79}"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43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DBC2BE-A3A4-4497-BCEE-2EBA8B5AC60A}" type="datetimeFigureOut">
              <a:rPr lang="en-GB" smtClean="0"/>
              <a:t>25/04/2021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53919878-DADB-41B6-B881-8E1114919B79}"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15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DBC2BE-A3A4-4497-BCEE-2EBA8B5AC60A}" type="datetimeFigureOut">
              <a:rPr lang="en-GB" smtClean="0"/>
              <a:t>25/04/2021</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919878-DADB-41B6-B881-8E1114919B79}"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6519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0EF3-3557-4DA2-BAA9-DACA29B03A05}"/>
              </a:ext>
            </a:extLst>
          </p:cNvPr>
          <p:cNvSpPr>
            <a:spLocks noGrp="1"/>
          </p:cNvSpPr>
          <p:nvPr>
            <p:ph type="ctrTitle"/>
          </p:nvPr>
        </p:nvSpPr>
        <p:spPr/>
        <p:txBody>
          <a:bodyPr/>
          <a:lstStyle/>
          <a:p>
            <a:r>
              <a:rPr lang="en-GB" b="1" i="1" u="sng" dirty="0"/>
              <a:t>PDE3413 Project demonstration</a:t>
            </a:r>
          </a:p>
        </p:txBody>
      </p:sp>
      <p:sp>
        <p:nvSpPr>
          <p:cNvPr id="3" name="Subtitle 2">
            <a:extLst>
              <a:ext uri="{FF2B5EF4-FFF2-40B4-BE49-F238E27FC236}">
                <a16:creationId xmlns:a16="http://schemas.microsoft.com/office/drawing/2014/main" id="{DE9007FC-FF5A-48B0-B243-F5D92DE4382C}"/>
              </a:ext>
            </a:extLst>
          </p:cNvPr>
          <p:cNvSpPr>
            <a:spLocks noGrp="1"/>
          </p:cNvSpPr>
          <p:nvPr>
            <p:ph type="subTitle" idx="1"/>
          </p:nvPr>
        </p:nvSpPr>
        <p:spPr/>
        <p:txBody>
          <a:bodyPr/>
          <a:lstStyle/>
          <a:p>
            <a:r>
              <a:rPr lang="en-GB" dirty="0"/>
              <a:t>Hamza Bari M00668318</a:t>
            </a:r>
          </a:p>
        </p:txBody>
      </p:sp>
    </p:spTree>
    <p:extLst>
      <p:ext uri="{BB962C8B-B14F-4D97-AF65-F5344CB8AC3E}">
        <p14:creationId xmlns:p14="http://schemas.microsoft.com/office/powerpoint/2010/main" val="426560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3345-10D6-4F84-B093-A36D3687E99B}"/>
              </a:ext>
            </a:extLst>
          </p:cNvPr>
          <p:cNvSpPr>
            <a:spLocks noGrp="1"/>
          </p:cNvSpPr>
          <p:nvPr>
            <p:ph type="title"/>
          </p:nvPr>
        </p:nvSpPr>
        <p:spPr/>
        <p:txBody>
          <a:bodyPr/>
          <a:lstStyle/>
          <a:p>
            <a:r>
              <a:rPr lang="en-GB" b="1" i="1" u="sng" dirty="0"/>
              <a:t>What this project is about?</a:t>
            </a:r>
          </a:p>
        </p:txBody>
      </p:sp>
      <p:sp>
        <p:nvSpPr>
          <p:cNvPr id="3" name="Content Placeholder 2">
            <a:extLst>
              <a:ext uri="{FF2B5EF4-FFF2-40B4-BE49-F238E27FC236}">
                <a16:creationId xmlns:a16="http://schemas.microsoft.com/office/drawing/2014/main" id="{39B6CFDB-071C-415D-8B60-B9022B2C7F12}"/>
              </a:ext>
            </a:extLst>
          </p:cNvPr>
          <p:cNvSpPr>
            <a:spLocks noGrp="1"/>
          </p:cNvSpPr>
          <p:nvPr>
            <p:ph idx="1"/>
          </p:nvPr>
        </p:nvSpPr>
        <p:spPr/>
        <p:txBody>
          <a:bodyPr>
            <a:normAutofit/>
          </a:bodyPr>
          <a:lstStyle/>
          <a:p>
            <a:r>
              <a:rPr lang="en-GB" dirty="0"/>
              <a:t>A Robotic System Finding of different temperatures in an area/room and compare them, to make a decision.</a:t>
            </a:r>
          </a:p>
          <a:p>
            <a:r>
              <a:rPr lang="en-GB" dirty="0"/>
              <a:t>On decision made navigate the robot out of that area/room.</a:t>
            </a:r>
          </a:p>
          <a:p>
            <a:r>
              <a:rPr lang="en-GB" dirty="0"/>
              <a:t>Make sure the robot doesn’t hit any obstacles/objects while navigating in or out of the room/area. </a:t>
            </a:r>
          </a:p>
          <a:p>
            <a:r>
              <a:rPr lang="en-GB" dirty="0"/>
              <a:t>Using I/O device to alert which type of decision the robot has made.</a:t>
            </a:r>
          </a:p>
          <a:p>
            <a:r>
              <a:rPr lang="en-GB" dirty="0"/>
              <a:t>Use Output mechanism to alert when the navigation has been completed.</a:t>
            </a:r>
          </a:p>
          <a:p>
            <a:endParaRPr lang="en-GB" dirty="0"/>
          </a:p>
          <a:p>
            <a:endParaRPr lang="en-GB" dirty="0"/>
          </a:p>
        </p:txBody>
      </p:sp>
    </p:spTree>
    <p:extLst>
      <p:ext uri="{BB962C8B-B14F-4D97-AF65-F5344CB8AC3E}">
        <p14:creationId xmlns:p14="http://schemas.microsoft.com/office/powerpoint/2010/main" val="50881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18EFA4-5BA7-4A63-99B0-3F4368522B26}"/>
              </a:ext>
            </a:extLst>
          </p:cNvPr>
          <p:cNvPicPr/>
          <p:nvPr/>
        </p:nvPicPr>
        <p:blipFill rotWithShape="1">
          <a:blip r:embed="rId2">
            <a:extLst>
              <a:ext uri="{28A0092B-C50C-407E-A947-70E740481C1C}">
                <a14:useLocalDpi xmlns:a14="http://schemas.microsoft.com/office/drawing/2010/main" val="0"/>
              </a:ext>
            </a:extLst>
          </a:blip>
          <a:srcRect b="2283"/>
          <a:stretch/>
        </p:blipFill>
        <p:spPr bwMode="auto">
          <a:xfrm>
            <a:off x="1605730" y="200025"/>
            <a:ext cx="9348020" cy="63912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148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DCEB-27E1-4A7D-BD76-82FD6FE1E192}"/>
              </a:ext>
            </a:extLst>
          </p:cNvPr>
          <p:cNvSpPr>
            <a:spLocks noGrp="1"/>
          </p:cNvSpPr>
          <p:nvPr>
            <p:ph type="title"/>
          </p:nvPr>
        </p:nvSpPr>
        <p:spPr/>
        <p:txBody>
          <a:bodyPr/>
          <a:lstStyle/>
          <a:p>
            <a:r>
              <a:rPr lang="en-GB" b="1" i="1" u="sng" dirty="0"/>
              <a:t>Sensors Used in the Project &amp; Why</a:t>
            </a:r>
          </a:p>
        </p:txBody>
      </p:sp>
      <p:sp>
        <p:nvSpPr>
          <p:cNvPr id="3" name="Content Placeholder 2">
            <a:extLst>
              <a:ext uri="{FF2B5EF4-FFF2-40B4-BE49-F238E27FC236}">
                <a16:creationId xmlns:a16="http://schemas.microsoft.com/office/drawing/2014/main" id="{8E7E0F68-4F3D-449B-BDF6-5C996E5D7B1D}"/>
              </a:ext>
            </a:extLst>
          </p:cNvPr>
          <p:cNvSpPr>
            <a:spLocks noGrp="1"/>
          </p:cNvSpPr>
          <p:nvPr>
            <p:ph idx="1"/>
          </p:nvPr>
        </p:nvSpPr>
        <p:spPr>
          <a:xfrm>
            <a:off x="1451579" y="2015732"/>
            <a:ext cx="9603275" cy="4189759"/>
          </a:xfrm>
        </p:spPr>
        <p:txBody>
          <a:bodyPr>
            <a:normAutofit fontScale="62500" lnSpcReduction="20000"/>
          </a:bodyPr>
          <a:lstStyle/>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2x Arduino Uno </a:t>
            </a:r>
            <a:r>
              <a:rPr lang="en-GB" sz="2200" dirty="0">
                <a:effectLst/>
                <a:latin typeface="Calibri" panose="020F0502020204030204" pitchFamily="34" charset="0"/>
                <a:ea typeface="Calibri" panose="020F0502020204030204" pitchFamily="34" charset="0"/>
                <a:cs typeface="Times New Roman" panose="02020603050405020304" pitchFamily="18" charset="0"/>
              </a:rPr>
              <a:t>– 2 Arduino due to lack of space in one to add more sensors</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4x gear motors </a:t>
            </a:r>
            <a:r>
              <a:rPr lang="en-GB" sz="2200" dirty="0">
                <a:effectLst/>
                <a:latin typeface="Calibri" panose="020F0502020204030204" pitchFamily="34" charset="0"/>
                <a:ea typeface="Calibri" panose="020F0502020204030204" pitchFamily="34" charset="0"/>
                <a:cs typeface="Times New Roman" panose="02020603050405020304" pitchFamily="18" charset="0"/>
              </a:rPr>
              <a:t>– robot navigation </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4x wheels </a:t>
            </a:r>
            <a:r>
              <a:rPr lang="en-GB" sz="2200" dirty="0">
                <a:effectLst/>
                <a:latin typeface="Calibri" panose="020F0502020204030204" pitchFamily="34" charset="0"/>
                <a:ea typeface="Calibri" panose="020F0502020204030204" pitchFamily="34" charset="0"/>
                <a:cs typeface="Times New Roman" panose="02020603050405020304" pitchFamily="18" charset="0"/>
              </a:rPr>
              <a:t>– attached to gear motors to the wheels to start moving </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2x DHT11 Temperature &amp; Humidity sensor </a:t>
            </a:r>
            <a:r>
              <a:rPr lang="en-GB" sz="2200" dirty="0">
                <a:effectLst/>
                <a:latin typeface="Calibri" panose="020F0502020204030204" pitchFamily="34" charset="0"/>
                <a:ea typeface="Calibri" panose="020F0502020204030204" pitchFamily="34" charset="0"/>
                <a:cs typeface="Times New Roman" panose="02020603050405020304" pitchFamily="18" charset="0"/>
              </a:rPr>
              <a:t>– measure 2 temperature values and compare and contrast to make a decision</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1x 4WD Arduino Uno Extension board </a:t>
            </a:r>
            <a:r>
              <a:rPr lang="en-GB" sz="2200" dirty="0">
                <a:effectLst/>
                <a:latin typeface="Calibri" panose="020F0502020204030204" pitchFamily="34" charset="0"/>
                <a:ea typeface="Calibri" panose="020F0502020204030204" pitchFamily="34" charset="0"/>
                <a:cs typeface="Times New Roman" panose="02020603050405020304" pitchFamily="18" charset="0"/>
              </a:rPr>
              <a:t>– connecting to ports corresponding to robot Arduino pins</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1x Servo motor </a:t>
            </a:r>
            <a:r>
              <a:rPr lang="en-GB" sz="2200" dirty="0">
                <a:effectLst/>
                <a:latin typeface="Calibri" panose="020F0502020204030204" pitchFamily="34" charset="0"/>
                <a:ea typeface="Calibri" panose="020F0502020204030204" pitchFamily="34" charset="0"/>
                <a:cs typeface="Times New Roman" panose="02020603050405020304" pitchFamily="18" charset="0"/>
              </a:rPr>
              <a:t>– rotating the ultrasonic module connecter </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1x Ultrasonic module connector </a:t>
            </a:r>
            <a:r>
              <a:rPr lang="en-GB" sz="2200" dirty="0">
                <a:effectLst/>
                <a:latin typeface="Calibri" panose="020F0502020204030204" pitchFamily="34" charset="0"/>
                <a:ea typeface="Calibri" panose="020F0502020204030204" pitchFamily="34" charset="0"/>
                <a:cs typeface="Times New Roman" panose="02020603050405020304" pitchFamily="18" charset="0"/>
              </a:rPr>
              <a:t>– connecting the ultrasonic sensor to it</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1x Ultrasonic sensor </a:t>
            </a:r>
            <a:r>
              <a:rPr lang="en-GB" sz="2200" dirty="0">
                <a:effectLst/>
                <a:latin typeface="Calibri" panose="020F0502020204030204" pitchFamily="34" charset="0"/>
                <a:ea typeface="Calibri" panose="020F0502020204030204" pitchFamily="34" charset="0"/>
                <a:cs typeface="Times New Roman" panose="02020603050405020304" pitchFamily="18" charset="0"/>
              </a:rPr>
              <a:t>– to detect objects in front</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1x WS2812B_LED_controller </a:t>
            </a:r>
            <a:r>
              <a:rPr lang="en-GB" sz="2200" dirty="0">
                <a:effectLst/>
                <a:latin typeface="Calibri" panose="020F0502020204030204" pitchFamily="34" charset="0"/>
                <a:ea typeface="Calibri" panose="020F0502020204030204" pitchFamily="34" charset="0"/>
                <a:cs typeface="Times New Roman" panose="02020603050405020304" pitchFamily="18" charset="0"/>
              </a:rPr>
              <a:t>– to outpu</a:t>
            </a:r>
            <a:r>
              <a:rPr lang="en-GB" sz="2200" dirty="0">
                <a:latin typeface="Calibri" panose="020F0502020204030204" pitchFamily="34" charset="0"/>
                <a:ea typeface="Calibri" panose="020F0502020204030204" pitchFamily="34" charset="0"/>
                <a:cs typeface="Times New Roman" panose="02020603050405020304" pitchFamily="18" charset="0"/>
              </a:rPr>
              <a:t>t LED lights based on the type of navigation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2x WS2812B_LED </a:t>
            </a:r>
            <a:r>
              <a:rPr lang="en-GB" sz="2200" dirty="0">
                <a:effectLst/>
                <a:latin typeface="Calibri" panose="020F0502020204030204" pitchFamily="34" charset="0"/>
                <a:ea typeface="Calibri" panose="020F0502020204030204" pitchFamily="34" charset="0"/>
                <a:cs typeface="Times New Roman" panose="02020603050405020304" pitchFamily="18" charset="0"/>
              </a:rPr>
              <a:t>– output the colour onto the LED which is set in the algorithm</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Double-sided and Single-Sided Jump wire pins for sensor and actuators connections</a:t>
            </a:r>
          </a:p>
          <a:p>
            <a:pPr marL="342900" lvl="0" indent="-342900">
              <a:lnSpc>
                <a:spcPct val="107000"/>
              </a:lnSpc>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2x 18650 3.7V batteries </a:t>
            </a:r>
            <a:r>
              <a:rPr lang="en-GB" sz="2200" dirty="0">
                <a:effectLst/>
                <a:latin typeface="Calibri" panose="020F0502020204030204" pitchFamily="34" charset="0"/>
                <a:ea typeface="Calibri" panose="020F0502020204030204" pitchFamily="34" charset="0"/>
                <a:cs typeface="Times New Roman" panose="02020603050405020304" pitchFamily="18" charset="0"/>
              </a:rPr>
              <a:t>– giving power to the Arduino </a:t>
            </a:r>
          </a:p>
          <a:p>
            <a:pPr marL="342900" lvl="0" indent="-342900">
              <a:lnSpc>
                <a:spcPct val="107000"/>
              </a:lnSpc>
              <a:spcAft>
                <a:spcPts val="800"/>
              </a:spcAft>
              <a:buFont typeface="Symbol" panose="05050102010706020507" pitchFamily="18" charset="2"/>
              <a:buChar char=""/>
            </a:pPr>
            <a:r>
              <a:rPr lang="en-GB" sz="2200" b="1" dirty="0">
                <a:effectLst/>
                <a:latin typeface="Calibri" panose="020F0502020204030204" pitchFamily="34" charset="0"/>
                <a:ea typeface="Calibri" panose="020F0502020204030204" pitchFamily="34" charset="0"/>
                <a:cs typeface="Times New Roman" panose="02020603050405020304" pitchFamily="18" charset="0"/>
              </a:rPr>
              <a:t>Batter holder with power jack connection to the Arduino Uno. </a:t>
            </a:r>
          </a:p>
          <a:p>
            <a:endParaRPr lang="en-GB" dirty="0"/>
          </a:p>
        </p:txBody>
      </p:sp>
    </p:spTree>
    <p:extLst>
      <p:ext uri="{BB962C8B-B14F-4D97-AF65-F5344CB8AC3E}">
        <p14:creationId xmlns:p14="http://schemas.microsoft.com/office/powerpoint/2010/main" val="119973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2A33-0627-420D-BEC3-53BDDF978D43}"/>
              </a:ext>
            </a:extLst>
          </p:cNvPr>
          <p:cNvSpPr>
            <a:spLocks noGrp="1"/>
          </p:cNvSpPr>
          <p:nvPr>
            <p:ph type="title"/>
          </p:nvPr>
        </p:nvSpPr>
        <p:spPr/>
        <p:txBody>
          <a:bodyPr/>
          <a:lstStyle/>
          <a:p>
            <a:r>
              <a:rPr lang="en-GB" b="1" i="1" u="sng" dirty="0"/>
              <a:t>Issues with things not working after implementation.</a:t>
            </a:r>
          </a:p>
        </p:txBody>
      </p:sp>
      <p:sp>
        <p:nvSpPr>
          <p:cNvPr id="3" name="Content Placeholder 2">
            <a:extLst>
              <a:ext uri="{FF2B5EF4-FFF2-40B4-BE49-F238E27FC236}">
                <a16:creationId xmlns:a16="http://schemas.microsoft.com/office/drawing/2014/main" id="{A4DD7EC9-C25E-40A3-A56F-CC1B4A727CD2}"/>
              </a:ext>
            </a:extLst>
          </p:cNvPr>
          <p:cNvSpPr>
            <a:spLocks noGrp="1"/>
          </p:cNvSpPr>
          <p:nvPr>
            <p:ph idx="1"/>
          </p:nvPr>
        </p:nvSpPr>
        <p:spPr/>
        <p:txBody>
          <a:bodyPr/>
          <a:lstStyle/>
          <a:p>
            <a:r>
              <a:rPr lang="en-GB" dirty="0"/>
              <a:t>Obstacle avoidance using the ultrasonic sensor doesn’t work as, the robot keeps of hitting the objects. The functionality has been implemented and it is there as the ultrasonic sensor rotates but, it still hits the objects as, a result there must be errors in the algorithm. The solution will be discussed in the later sections. </a:t>
            </a:r>
          </a:p>
        </p:txBody>
      </p:sp>
    </p:spTree>
    <p:extLst>
      <p:ext uri="{BB962C8B-B14F-4D97-AF65-F5344CB8AC3E}">
        <p14:creationId xmlns:p14="http://schemas.microsoft.com/office/powerpoint/2010/main" val="415861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C1D994-E948-455F-BC50-47BB8C2D7F4B}"/>
              </a:ext>
            </a:extLst>
          </p:cNvPr>
          <p:cNvPicPr>
            <a:picLocks noChangeAspect="1"/>
          </p:cNvPicPr>
          <p:nvPr/>
        </p:nvPicPr>
        <p:blipFill rotWithShape="1">
          <a:blip r:embed="rId2"/>
          <a:srcRect r="5078"/>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E45952CF-06E0-4C3F-8F92-A1DE96F1444D}"/>
              </a:ext>
            </a:extLst>
          </p:cNvPr>
          <p:cNvCxnSpPr/>
          <p:nvPr/>
        </p:nvCxnSpPr>
        <p:spPr>
          <a:xfrm>
            <a:off x="2201662" y="4545367"/>
            <a:ext cx="1731146" cy="124287"/>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5AD6F696-1BEE-47A4-AB8B-8801301C83A1}"/>
              </a:ext>
            </a:extLst>
          </p:cNvPr>
          <p:cNvSpPr txBox="1"/>
          <p:nvPr/>
        </p:nvSpPr>
        <p:spPr>
          <a:xfrm>
            <a:off x="5628443" y="5868141"/>
            <a:ext cx="1114601" cy="369332"/>
          </a:xfrm>
          <a:prstGeom prst="rect">
            <a:avLst/>
          </a:prstGeom>
          <a:noFill/>
        </p:spPr>
        <p:txBody>
          <a:bodyPr wrap="none" rtlCol="0">
            <a:spAutoFit/>
          </a:bodyPr>
          <a:lstStyle/>
          <a:p>
            <a:r>
              <a:rPr lang="en-GB" dirty="0"/>
              <a:t>Area One</a:t>
            </a:r>
          </a:p>
        </p:txBody>
      </p:sp>
      <p:sp>
        <p:nvSpPr>
          <p:cNvPr id="11" name="TextBox 10">
            <a:extLst>
              <a:ext uri="{FF2B5EF4-FFF2-40B4-BE49-F238E27FC236}">
                <a16:creationId xmlns:a16="http://schemas.microsoft.com/office/drawing/2014/main" id="{F0B0FBAE-C614-4588-B233-0DEB6079299A}"/>
              </a:ext>
            </a:extLst>
          </p:cNvPr>
          <p:cNvSpPr txBox="1"/>
          <p:nvPr/>
        </p:nvSpPr>
        <p:spPr>
          <a:xfrm>
            <a:off x="2442839" y="2469473"/>
            <a:ext cx="1062535" cy="369332"/>
          </a:xfrm>
          <a:prstGeom prst="rect">
            <a:avLst/>
          </a:prstGeom>
          <a:noFill/>
        </p:spPr>
        <p:txBody>
          <a:bodyPr wrap="none" rtlCol="0">
            <a:spAutoFit/>
          </a:bodyPr>
          <a:lstStyle/>
          <a:p>
            <a:r>
              <a:rPr lang="en-GB" dirty="0">
                <a:solidFill>
                  <a:schemeClr val="bg1"/>
                </a:solidFill>
              </a:rPr>
              <a:t>Area Two</a:t>
            </a:r>
          </a:p>
        </p:txBody>
      </p:sp>
    </p:spTree>
    <p:extLst>
      <p:ext uri="{BB962C8B-B14F-4D97-AF65-F5344CB8AC3E}">
        <p14:creationId xmlns:p14="http://schemas.microsoft.com/office/powerpoint/2010/main" val="106262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679D-E9C1-4D37-AF24-1B9382C8EBE4}"/>
              </a:ext>
            </a:extLst>
          </p:cNvPr>
          <p:cNvSpPr>
            <a:spLocks noGrp="1"/>
          </p:cNvSpPr>
          <p:nvPr>
            <p:ph type="title"/>
          </p:nvPr>
        </p:nvSpPr>
        <p:spPr/>
        <p:txBody>
          <a:bodyPr/>
          <a:lstStyle/>
          <a:p>
            <a:r>
              <a:rPr lang="en-GB" b="1" i="1" u="sng" dirty="0"/>
              <a:t>Physical Demonstration of the System Working</a:t>
            </a:r>
          </a:p>
        </p:txBody>
      </p:sp>
      <p:sp>
        <p:nvSpPr>
          <p:cNvPr id="3" name="Content Placeholder 2">
            <a:extLst>
              <a:ext uri="{FF2B5EF4-FFF2-40B4-BE49-F238E27FC236}">
                <a16:creationId xmlns:a16="http://schemas.microsoft.com/office/drawing/2014/main" id="{5CF0585B-046E-40CC-9D56-0CB1F037AB2E}"/>
              </a:ext>
            </a:extLst>
          </p:cNvPr>
          <p:cNvSpPr>
            <a:spLocks noGrp="1"/>
          </p:cNvSpPr>
          <p:nvPr>
            <p:ph idx="1"/>
          </p:nvPr>
        </p:nvSpPr>
        <p:spPr/>
        <p:txBody>
          <a:bodyPr/>
          <a:lstStyle/>
          <a:p>
            <a:r>
              <a:rPr lang="en-GB" dirty="0"/>
              <a:t>Now, I’ll show you the videos of the physical demonstration. </a:t>
            </a:r>
          </a:p>
        </p:txBody>
      </p:sp>
    </p:spTree>
    <p:extLst>
      <p:ext uri="{BB962C8B-B14F-4D97-AF65-F5344CB8AC3E}">
        <p14:creationId xmlns:p14="http://schemas.microsoft.com/office/powerpoint/2010/main" val="14543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D3B5-9EA8-496B-A394-7F8139BDA397}"/>
              </a:ext>
            </a:extLst>
          </p:cNvPr>
          <p:cNvSpPr>
            <a:spLocks noGrp="1"/>
          </p:cNvSpPr>
          <p:nvPr>
            <p:ph type="title"/>
          </p:nvPr>
        </p:nvSpPr>
        <p:spPr/>
        <p:txBody>
          <a:bodyPr/>
          <a:lstStyle/>
          <a:p>
            <a:r>
              <a:rPr lang="en-GB" b="1" i="1" u="sng" dirty="0"/>
              <a:t>Further Developments to the current system</a:t>
            </a:r>
          </a:p>
        </p:txBody>
      </p:sp>
      <p:sp>
        <p:nvSpPr>
          <p:cNvPr id="3" name="Content Placeholder 2">
            <a:extLst>
              <a:ext uri="{FF2B5EF4-FFF2-40B4-BE49-F238E27FC236}">
                <a16:creationId xmlns:a16="http://schemas.microsoft.com/office/drawing/2014/main" id="{2A7A94D2-66C9-4203-9151-C5E2EEA387D3}"/>
              </a:ext>
            </a:extLst>
          </p:cNvPr>
          <p:cNvSpPr>
            <a:spLocks noGrp="1"/>
          </p:cNvSpPr>
          <p:nvPr>
            <p:ph idx="1"/>
          </p:nvPr>
        </p:nvSpPr>
        <p:spPr/>
        <p:txBody>
          <a:bodyPr/>
          <a:lstStyle/>
          <a:p>
            <a:r>
              <a:rPr lang="en-GB" dirty="0"/>
              <a:t>As, there is an issue with the obstacle avoidance algorithm therefore, we needs to break down the algorithm. Test each line in the algorithm where it’s causing this issue. Therefore, when the errors are found then, change them and test them so they work fine and obstacle avoidance works for the next updated version.</a:t>
            </a:r>
          </a:p>
          <a:p>
            <a:r>
              <a:rPr lang="en-GB" dirty="0"/>
              <a:t>Add 3 extra ultrasonic sensor, around the robot such as the left, right, and the back side for avoiding obstacles from those angles as well.</a:t>
            </a:r>
          </a:p>
          <a:p>
            <a:r>
              <a:rPr lang="en-GB" dirty="0"/>
              <a:t>Use Bluetooth module communication instead of serial communication between 2 Arduinos, and printing temperature values to the PC </a:t>
            </a:r>
            <a:r>
              <a:rPr lang="en-GB"/>
              <a:t>serial monitor.</a:t>
            </a:r>
            <a:endParaRPr lang="en-GB" dirty="0"/>
          </a:p>
        </p:txBody>
      </p:sp>
    </p:spTree>
    <p:extLst>
      <p:ext uri="{BB962C8B-B14F-4D97-AF65-F5344CB8AC3E}">
        <p14:creationId xmlns:p14="http://schemas.microsoft.com/office/powerpoint/2010/main" val="365901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5DE5C-181B-411D-B70F-AB23C7B11820}"/>
              </a:ext>
            </a:extLst>
          </p:cNvPr>
          <p:cNvSpPr txBox="1"/>
          <p:nvPr/>
        </p:nvSpPr>
        <p:spPr>
          <a:xfrm>
            <a:off x="2858610" y="2503503"/>
            <a:ext cx="6474780" cy="1200329"/>
          </a:xfrm>
          <a:prstGeom prst="rect">
            <a:avLst/>
          </a:prstGeom>
          <a:noFill/>
        </p:spPr>
        <p:txBody>
          <a:bodyPr wrap="square" rtlCol="0">
            <a:spAutoFit/>
          </a:bodyPr>
          <a:lstStyle/>
          <a:p>
            <a:pPr algn="ctr"/>
            <a:r>
              <a:rPr lang="en-GB" dirty="0"/>
              <a:t>The physical demonstration video &amp; these slides are in the project folder if they want to be seen separately later on.</a:t>
            </a:r>
          </a:p>
          <a:p>
            <a:pPr algn="ctr"/>
            <a:endParaRPr lang="en-GB" dirty="0"/>
          </a:p>
          <a:p>
            <a:pPr algn="ctr"/>
            <a:r>
              <a:rPr lang="en-GB" dirty="0"/>
              <a:t>Thank You Hamza Bari.</a:t>
            </a:r>
          </a:p>
        </p:txBody>
      </p:sp>
    </p:spTree>
    <p:extLst>
      <p:ext uri="{BB962C8B-B14F-4D97-AF65-F5344CB8AC3E}">
        <p14:creationId xmlns:p14="http://schemas.microsoft.com/office/powerpoint/2010/main" val="42082645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95</TotalTime>
  <Words>503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Symbol</vt:lpstr>
      <vt:lpstr>Gallery</vt:lpstr>
      <vt:lpstr>PDE3413 Project demonstration</vt:lpstr>
      <vt:lpstr>What this project is about?</vt:lpstr>
      <vt:lpstr>PowerPoint Presentation</vt:lpstr>
      <vt:lpstr>Sensors Used in the Project &amp; Why</vt:lpstr>
      <vt:lpstr>Issues with things not working after implementation.</vt:lpstr>
      <vt:lpstr>PowerPoint Presentation</vt:lpstr>
      <vt:lpstr>Physical Demonstration of the System Working</vt:lpstr>
      <vt:lpstr>Further Developments to the current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PDE3413 Project demonstration</dc:title>
  <dc:creator>Hamza Bari</dc:creator>
  <cp:lastModifiedBy>Hamza Bari</cp:lastModifiedBy>
  <cp:revision>1</cp:revision>
  <dcterms:created xsi:type="dcterms:W3CDTF">2021-04-24T16:16:07Z</dcterms:created>
  <dcterms:modified xsi:type="dcterms:W3CDTF">2021-04-25T00:05:25Z</dcterms:modified>
</cp:coreProperties>
</file>