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LAHSEN Hamza" userId="eba01872-cb44-484f-b0dd-e29dcf53bd39" providerId="ADAL" clId="{2B56EF9A-BDCA-4B56-8691-8C6EE8667CD5}"/>
    <pc:docChg chg="custSel delSld modSld">
      <pc:chgData name="BELLAHSEN Hamza" userId="eba01872-cb44-484f-b0dd-e29dcf53bd39" providerId="ADAL" clId="{2B56EF9A-BDCA-4B56-8691-8C6EE8667CD5}" dt="2025-03-09T16:10:32.087" v="6" actId="2696"/>
      <pc:docMkLst>
        <pc:docMk/>
      </pc:docMkLst>
      <pc:sldChg chg="modSp del mod">
        <pc:chgData name="BELLAHSEN Hamza" userId="eba01872-cb44-484f-b0dd-e29dcf53bd39" providerId="ADAL" clId="{2B56EF9A-BDCA-4B56-8691-8C6EE8667CD5}" dt="2025-03-09T16:10:32.087" v="6" actId="2696"/>
        <pc:sldMkLst>
          <pc:docMk/>
          <pc:sldMk cId="3364393294" sldId="260"/>
        </pc:sldMkLst>
        <pc:spChg chg="mod">
          <ac:chgData name="BELLAHSEN Hamza" userId="eba01872-cb44-484f-b0dd-e29dcf53bd39" providerId="ADAL" clId="{2B56EF9A-BDCA-4B56-8691-8C6EE8667CD5}" dt="2025-03-09T16:10:21.907" v="5" actId="5793"/>
          <ac:spMkLst>
            <pc:docMk/>
            <pc:sldMk cId="3364393294" sldId="260"/>
            <ac:spMk id="2" creationId="{DC266BA0-6E6B-6B2D-2076-211B862DD2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37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46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620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120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5190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344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60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590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9188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23239-DA5A-0959-B398-FBC15B2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33F972-FC46-496D-A250-C516220ED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7CE5C7-0680-EC29-F42E-971390FE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ACA717-AFE9-5E69-3282-E61A0B1E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BA56D-E5C7-2E6A-7188-14D1C67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569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17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591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75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556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278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49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87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6C873-4F5C-417C-9BDA-13506EB611E8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1D7C-3188-473A-97FB-26E4C6AC740F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352D97-0B5F-91C4-63E5-A580891754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41187" y="6642100"/>
            <a:ext cx="3381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832556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4E889-21B3-B7EE-A0D7-D84E94A03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How Does the Web Work?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307C7F-C791-588E-B758-A75CE4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 of the Internet and Web Technologies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3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903D4D-FA7A-54E1-4804-33CE0AE9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the Web Work?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A0CD7D-AAA2-50E1-5108-027EC2B43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web works through a system of interlinked web pages accessed over the Internet. </a:t>
            </a:r>
          </a:p>
          <a:p>
            <a:r>
              <a:rPr lang="en-US"/>
              <a:t>1. A client (browser) sends requests to a server.</a:t>
            </a:r>
          </a:p>
          <a:p>
            <a:r>
              <a:rPr lang="en-US"/>
              <a:t>2. The server processes the request and sends back the requested data (HTML, CSS, etc.).</a:t>
            </a:r>
          </a:p>
          <a:p>
            <a:r>
              <a:rPr lang="en-US"/>
              <a:t>3. The browser renders the content for the user to view.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30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BDAA2-E776-C813-2152-9F2728CE6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You Need to Be a Web Developer?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2EC074-E434-D0A0-6464-A937C759F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Key Skills to Become a Web Developer:</a:t>
            </a:r>
          </a:p>
          <a:p>
            <a:r>
              <a:rPr lang="fr-FR"/>
              <a:t>1. Proficiency in HTML, CSS, and JavaScript.</a:t>
            </a:r>
          </a:p>
          <a:p>
            <a:r>
              <a:rPr lang="fr-FR"/>
              <a:t>2. Understanding of front-end frameworks (e.g., React, Angular).</a:t>
            </a:r>
          </a:p>
          <a:p>
            <a:r>
              <a:rPr lang="fr-FR"/>
              <a:t>3. Knowledge of back-end languages (e.g., Node.js, Python).</a:t>
            </a:r>
          </a:p>
          <a:p>
            <a:r>
              <a:rPr lang="fr-FR"/>
              <a:t>4. Familiarity with databases (e.g., MySQL, MongoDB).</a:t>
            </a:r>
          </a:p>
          <a:p>
            <a:r>
              <a:rPr lang="fr-FR"/>
              <a:t>5. Problem-solving and debugging skills.</a:t>
            </a:r>
          </a:p>
        </p:txBody>
      </p:sp>
    </p:spTree>
    <p:extLst>
      <p:ext uri="{BB962C8B-B14F-4D97-AF65-F5344CB8AC3E}">
        <p14:creationId xmlns:p14="http://schemas.microsoft.com/office/powerpoint/2010/main" val="390812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5DE78-3F79-BDEB-8FAF-C43C84B9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Did You Choose to Learn Web Development?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A524E8-219B-DB03-3811-BE036AC1D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High demand for web developers in the job market.</a:t>
            </a:r>
          </a:p>
          <a:p>
            <a:r>
              <a:rPr lang="en-US" dirty="0"/>
              <a:t>2. Creative ability to design and build web applications.</a:t>
            </a:r>
          </a:p>
          <a:p>
            <a:r>
              <a:rPr lang="en-US" dirty="0"/>
              <a:t>3. Opportunity to work on innovative technologies and projects.</a:t>
            </a:r>
          </a:p>
          <a:p>
            <a:r>
              <a:rPr lang="en-US" dirty="0"/>
              <a:t>4. Flexibility to work remotely or freelance.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9620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0</TotalTime>
  <Words>215</Words>
  <Application>Microsoft Office PowerPoint</Application>
  <PresentationFormat>Grand écran</PresentationFormat>
  <Paragraphs>19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Rockwell</vt:lpstr>
      <vt:lpstr>Damask</vt:lpstr>
      <vt:lpstr>How Does the Web Work?</vt:lpstr>
      <vt:lpstr>How Does the Web Work?</vt:lpstr>
      <vt:lpstr>What Do You Need to Be a Web Developer?</vt:lpstr>
      <vt:lpstr>Why Did You Choose to Learn Web Development?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BELLAHSEN Hamza</dc:creator>
  <cp:lastModifiedBy>BELLAHSEN Hamza</cp:lastModifiedBy>
  <cp:revision>1</cp:revision>
  <dcterms:created xsi:type="dcterms:W3CDTF">2025-03-09T16:08:31Z</dcterms:created>
  <dcterms:modified xsi:type="dcterms:W3CDTF">2025-03-09T16:10:37Z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13798d8-7c99-463a-80c2-51778cd077ca_Enabled">
    <vt:lpwstr>true</vt:lpwstr>
  </property>
  <property fmtid="{D5CDD505-2E9C-101B-9397-08002B2CF9AE}" pid="3" name="MSIP_Label_d13798d8-7c99-463a-80c2-51778cd077ca_SetDate">
    <vt:lpwstr>2025-03-09T16:10:08Z</vt:lpwstr>
  </property>
  <property fmtid="{D5CDD505-2E9C-101B-9397-08002B2CF9AE}" pid="4" name="MSIP_Label_d13798d8-7c99-463a-80c2-51778cd077ca_Method">
    <vt:lpwstr>Privileged</vt:lpwstr>
  </property>
  <property fmtid="{D5CDD505-2E9C-101B-9397-08002B2CF9AE}" pid="5" name="MSIP_Label_d13798d8-7c99-463a-80c2-51778cd077ca_Name">
    <vt:lpwstr>PUBLIC</vt:lpwstr>
  </property>
  <property fmtid="{D5CDD505-2E9C-101B-9397-08002B2CF9AE}" pid="6" name="MSIP_Label_d13798d8-7c99-463a-80c2-51778cd077ca_SiteId">
    <vt:lpwstr>396b38cc-aa65-492b-bb0e-3d94ed25a97b</vt:lpwstr>
  </property>
  <property fmtid="{D5CDD505-2E9C-101B-9397-08002B2CF9AE}" pid="7" name="MSIP_Label_d13798d8-7c99-463a-80c2-51778cd077ca_ActionId">
    <vt:lpwstr>24efa889-72d6-451b-a940-88485b04691d</vt:lpwstr>
  </property>
  <property fmtid="{D5CDD505-2E9C-101B-9397-08002B2CF9AE}" pid="8" name="MSIP_Label_d13798d8-7c99-463a-80c2-51778cd077ca_ContentBits">
    <vt:lpwstr>2</vt:lpwstr>
  </property>
  <property fmtid="{D5CDD505-2E9C-101B-9397-08002B2CF9AE}" pid="9" name="ClassificationContentMarkingFooterLocations">
    <vt:lpwstr>Damask:8</vt:lpwstr>
  </property>
  <property fmtid="{D5CDD505-2E9C-101B-9397-08002B2CF9AE}" pid="10" name="ClassificationContentMarkingFooterText">
    <vt:lpwstr>Public</vt:lpwstr>
  </property>
</Properties>
</file>