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‹N°›</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9/6/2022 5:01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9/6/2022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9/6/2022 5:01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9/6/2022 5:01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9/6/2022 5:01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9/6/2022 5:01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9/6/2022 5:01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9/6/2022</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‹N°›</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9/6/2022</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‹N°›</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9/6/2022</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‹N°›</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9/6/2022</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‹N°›</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9/6/2022</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‹N°›</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9/6/2022</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‹N°›</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9/6/2022</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‹N°›</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9/6/2022</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‹N°›</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9/6/2022</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‹N°›</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9/6/2022</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‹N°›</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‹N°›</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9/6/2022</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‹N°›</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9/6/2022</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‹N°›</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9/6/2022</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‹N°›</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‹N°›</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‹N°›</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194463114"/>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fr-FR" dirty="0">
                <a:latin typeface="Segoe UI" panose="020B0502040204020203" pitchFamily="34" charset="0"/>
                <a:cs typeface="Segoe UI" panose="020B0502040204020203" pitchFamily="34" charset="0"/>
              </a:rPr>
              <a:t>Rapport généré le : [</a:t>
            </a:r>
            <a:r>
              <a:rPr lang="fr-FR" dirty="0" err="1">
                <a:latin typeface="Segoe UI" panose="020B0502040204020203" pitchFamily="34" charset="0"/>
                <a:cs typeface="Segoe UI" panose="020B0502040204020203" pitchFamily="34" charset="0"/>
              </a:rPr>
              <a:t>Date_Rapport</a:t>
            </a:r>
            <a:r>
              <a:rPr lang="fr-FR"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a:t>
            </a:r>
            <a:r>
              <a:rPr lang="en-US" sz="1600">
                <a:latin typeface="Segoe UI" panose="020B0502040204020203" pitchFamily="34" charset="0"/>
                <a:cs typeface="Segoe UI" panose="020B0502040204020203" pitchFamily="34" charset="0"/>
              </a:rPr>
              <a:t>of recommendations </a:t>
            </a:r>
            <a:r>
              <a:rPr lang="en-US" sz="1600" dirty="0">
                <a:latin typeface="Segoe UI" panose="020B0502040204020203" pitchFamily="34" charset="0"/>
                <a:cs typeface="Segoe UI" panose="020B0502040204020203" pitchFamily="34" charset="0"/>
              </a:rPr>
              <a:t>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Props1.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3.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730</TotalTime>
  <Words>1436</Words>
  <Application>Microsoft Office PowerPoint</Application>
  <PresentationFormat>Grand écran</PresentationFormat>
  <Paragraphs>201</Paragraphs>
  <Slides>11</Slides>
  <Notes>8</Notes>
  <HiddenSlides>0</HiddenSlides>
  <MMClips>0</MMClips>
  <ScaleCrop>false</ScaleCrop>
  <HeadingPairs>
    <vt:vector size="6" baseType="variant">
      <vt:variant>
        <vt:lpstr>Polices utilisées</vt:lpstr>
      </vt:variant>
      <vt:variant>
        <vt:i4>12</vt:i4>
      </vt:variant>
      <vt:variant>
        <vt:lpstr>Thème</vt:lpstr>
      </vt:variant>
      <vt:variant>
        <vt:i4>4</vt:i4>
      </vt:variant>
      <vt:variant>
        <vt:lpstr>Titres des diapositives</vt:lpstr>
      </vt:variant>
      <vt:variant>
        <vt:i4>11</vt:i4>
      </vt:variant>
    </vt:vector>
  </HeadingPairs>
  <TitlesOfParts>
    <vt:vector size="27" baseType="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Présentation PowerPoint</vt:lpstr>
      <vt:lpstr>Executive Summary</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Revue Azure Well Architected</dc:title>
  <dc:creator>Hamza Boukraa</dc:creator>
  <cp:lastModifiedBy>Hamza BOUKRAA</cp:lastModifiedBy>
  <cp:revision>103</cp:revision>
  <dcterms:created xsi:type="dcterms:W3CDTF">2020-03-06T02:07:13Z</dcterms:created>
  <dcterms:modified xsi:type="dcterms:W3CDTF">2022-09-06T16:26:57Z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