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8" r:id="rId3"/>
    <p:sldId id="260" r:id="rId4"/>
    <p:sldId id="296" r:id="rId5"/>
    <p:sldId id="259" r:id="rId6"/>
    <p:sldId id="261" r:id="rId7"/>
    <p:sldId id="297" r:id="rId8"/>
    <p:sldId id="298" r:id="rId9"/>
    <p:sldId id="307" r:id="rId10"/>
    <p:sldId id="308" r:id="rId11"/>
    <p:sldId id="301" r:id="rId12"/>
    <p:sldId id="303" r:id="rId13"/>
    <p:sldId id="304" r:id="rId14"/>
    <p:sldId id="305" r:id="rId15"/>
    <p:sldId id="306" r:id="rId16"/>
  </p:sldIdLst>
  <p:sldSz cx="9144000" cy="5143500" type="screen16x9"/>
  <p:notesSz cx="6858000" cy="9144000"/>
  <p:embeddedFontLst>
    <p:embeddedFont>
      <p:font typeface="Cabin" panose="020B0604020202020204" charset="0"/>
      <p:regular r:id="rId18"/>
      <p:bold r:id="rId19"/>
      <p:italic r:id="rId20"/>
      <p:boldItalic r:id="rId21"/>
    </p:embeddedFont>
    <p:embeddedFont>
      <p:font typeface="Sora"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6"/>
    <a:srgbClr val="808194"/>
    <a:srgbClr val="000649"/>
    <a:srgbClr val="000C79"/>
    <a:srgbClr val="0011AC"/>
    <a:srgbClr val="001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729932-FFFF-4DD6-AF8B-20467C84EA65}">
  <a:tblStyle styleId="{87729932-FFFF-4DD6-AF8B-20467C84EA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677E52-0398-444A-B424-790D3D24A7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64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04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57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50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43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97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47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85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37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485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10" name="Google Shape;10;p2"/>
          <p:cNvSpPr txBox="1">
            <a:spLocks noGrp="1"/>
          </p:cNvSpPr>
          <p:nvPr>
            <p:ph type="ctrTitle"/>
          </p:nvPr>
        </p:nvSpPr>
        <p:spPr>
          <a:xfrm>
            <a:off x="1219700" y="972725"/>
            <a:ext cx="6704700" cy="231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730775" y="3578950"/>
            <a:ext cx="5682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431156" y="-1854598"/>
            <a:ext cx="11999207" cy="8120423"/>
            <a:chOff x="-2431156" y="-1854598"/>
            <a:chExt cx="11999207" cy="8120423"/>
          </a:xfrm>
        </p:grpSpPr>
        <p:pic>
          <p:nvPicPr>
            <p:cNvPr id="13" name="Google Shape;13;p2"/>
            <p:cNvPicPr preferRelativeResize="0"/>
            <p:nvPr/>
          </p:nvPicPr>
          <p:blipFill>
            <a:blip r:embed="rId3">
              <a:alphaModFix/>
            </a:blip>
            <a:stretch>
              <a:fillRect/>
            </a:stretch>
          </p:blipFill>
          <p:spPr>
            <a:xfrm rot="-5400000">
              <a:off x="7248875" y="3946650"/>
              <a:ext cx="2904851" cy="1733500"/>
            </a:xfrm>
            <a:prstGeom prst="rect">
              <a:avLst/>
            </a:prstGeom>
            <a:noFill/>
            <a:ln>
              <a:noFill/>
            </a:ln>
          </p:spPr>
        </p:pic>
        <p:pic>
          <p:nvPicPr>
            <p:cNvPr id="14" name="Google Shape;14;p2"/>
            <p:cNvPicPr preferRelativeResize="0"/>
            <p:nvPr/>
          </p:nvPicPr>
          <p:blipFill>
            <a:blip r:embed="rId4">
              <a:alphaModFix/>
            </a:blip>
            <a:stretch>
              <a:fillRect/>
            </a:stretch>
          </p:blipFill>
          <p:spPr>
            <a:xfrm flipH="1">
              <a:off x="344262" y="-835651"/>
              <a:ext cx="1611175" cy="2001762"/>
            </a:xfrm>
            <a:prstGeom prst="rect">
              <a:avLst/>
            </a:prstGeom>
            <a:noFill/>
            <a:ln>
              <a:noFill/>
            </a:ln>
          </p:spPr>
        </p:pic>
        <p:pic>
          <p:nvPicPr>
            <p:cNvPr id="15" name="Google Shape;15;p2"/>
            <p:cNvPicPr preferRelativeResize="0"/>
            <p:nvPr/>
          </p:nvPicPr>
          <p:blipFill>
            <a:blip r:embed="rId5">
              <a:alphaModFix/>
            </a:blip>
            <a:stretch>
              <a:fillRect/>
            </a:stretch>
          </p:blipFill>
          <p:spPr>
            <a:xfrm rot="1325099">
              <a:off x="388381" y="3829268"/>
              <a:ext cx="653433" cy="956350"/>
            </a:xfrm>
            <a:prstGeom prst="rect">
              <a:avLst/>
            </a:prstGeom>
            <a:noFill/>
            <a:ln>
              <a:noFill/>
            </a:ln>
          </p:spPr>
        </p:pic>
        <p:pic>
          <p:nvPicPr>
            <p:cNvPr id="16" name="Google Shape;16;p2"/>
            <p:cNvPicPr preferRelativeResize="0"/>
            <p:nvPr/>
          </p:nvPicPr>
          <p:blipFill>
            <a:blip r:embed="rId6">
              <a:alphaModFix/>
            </a:blip>
            <a:stretch>
              <a:fillRect/>
            </a:stretch>
          </p:blipFill>
          <p:spPr>
            <a:xfrm>
              <a:off x="8428900" y="1457488"/>
              <a:ext cx="177925" cy="867325"/>
            </a:xfrm>
            <a:prstGeom prst="rect">
              <a:avLst/>
            </a:prstGeom>
            <a:noFill/>
            <a:ln>
              <a:noFill/>
            </a:ln>
          </p:spPr>
        </p:pic>
        <p:pic>
          <p:nvPicPr>
            <p:cNvPr id="17" name="Google Shape;17;p2"/>
            <p:cNvPicPr preferRelativeResize="0"/>
            <p:nvPr/>
          </p:nvPicPr>
          <p:blipFill>
            <a:blip r:embed="rId7">
              <a:alphaModFix/>
            </a:blip>
            <a:stretch>
              <a:fillRect/>
            </a:stretch>
          </p:blipFill>
          <p:spPr>
            <a:xfrm rot="7537679">
              <a:off x="-2049824" y="1585452"/>
              <a:ext cx="2604351" cy="2275947"/>
            </a:xfrm>
            <a:prstGeom prst="rect">
              <a:avLst/>
            </a:prstGeom>
            <a:noFill/>
            <a:ln>
              <a:noFill/>
            </a:ln>
          </p:spPr>
        </p:pic>
        <p:pic>
          <p:nvPicPr>
            <p:cNvPr id="18" name="Google Shape;18;p2"/>
            <p:cNvPicPr preferRelativeResize="0"/>
            <p:nvPr/>
          </p:nvPicPr>
          <p:blipFill>
            <a:blip r:embed="rId7">
              <a:alphaModFix/>
            </a:blip>
            <a:stretch>
              <a:fillRect/>
            </a:stretch>
          </p:blipFill>
          <p:spPr>
            <a:xfrm rot="10800000">
              <a:off x="6072751" y="-1854598"/>
              <a:ext cx="2604351" cy="2275947"/>
            </a:xfrm>
            <a:prstGeom prst="rect">
              <a:avLst/>
            </a:prstGeom>
            <a:noFill/>
            <a:ln>
              <a:noFill/>
            </a:ln>
          </p:spPr>
        </p:pic>
        <p:grpSp>
          <p:nvGrpSpPr>
            <p:cNvPr id="19" name="Google Shape;19;p2"/>
            <p:cNvGrpSpPr/>
            <p:nvPr/>
          </p:nvGrpSpPr>
          <p:grpSpPr>
            <a:xfrm>
              <a:off x="7413076" y="-437912"/>
              <a:ext cx="1515724" cy="1440024"/>
              <a:chOff x="7413076" y="-437912"/>
              <a:chExt cx="1515724" cy="1440024"/>
            </a:xfrm>
          </p:grpSpPr>
          <p:pic>
            <p:nvPicPr>
              <p:cNvPr id="20" name="Google Shape;20;p2"/>
              <p:cNvPicPr preferRelativeResize="0"/>
              <p:nvPr/>
            </p:nvPicPr>
            <p:blipFill>
              <a:blip r:embed="rId8">
                <a:alphaModFix/>
              </a:blip>
              <a:stretch>
                <a:fillRect/>
              </a:stretch>
            </p:blipFill>
            <p:spPr>
              <a:xfrm>
                <a:off x="7413076" y="-437912"/>
                <a:ext cx="1186835" cy="1440024"/>
              </a:xfrm>
              <a:prstGeom prst="rect">
                <a:avLst/>
              </a:prstGeom>
              <a:noFill/>
              <a:ln>
                <a:noFill/>
              </a:ln>
            </p:spPr>
          </p:pic>
          <p:sp>
            <p:nvSpPr>
              <p:cNvPr id="21" name="Google Shape;21;p2"/>
              <p:cNvSpPr txBox="1"/>
              <p:nvPr/>
            </p:nvSpPr>
            <p:spPr>
              <a:xfrm>
                <a:off x="8529800" y="377625"/>
                <a:ext cx="399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dk1"/>
                    </a:solidFill>
                    <a:latin typeface="Sora"/>
                    <a:ea typeface="Sora"/>
                    <a:cs typeface="Sora"/>
                    <a:sym typeface="Sora"/>
                  </a:rPr>
                  <a:t>+</a:t>
                </a:r>
                <a:endParaRPr sz="900"/>
              </a:p>
            </p:txBody>
          </p:sp>
        </p:grpSp>
        <p:grpSp>
          <p:nvGrpSpPr>
            <p:cNvPr id="22" name="Google Shape;22;p2"/>
            <p:cNvGrpSpPr/>
            <p:nvPr/>
          </p:nvGrpSpPr>
          <p:grpSpPr>
            <a:xfrm>
              <a:off x="1661691" y="4472750"/>
              <a:ext cx="1295797" cy="1575750"/>
              <a:chOff x="1661691" y="4472750"/>
              <a:chExt cx="1295797" cy="1575750"/>
            </a:xfrm>
          </p:grpSpPr>
          <p:pic>
            <p:nvPicPr>
              <p:cNvPr id="23" name="Google Shape;23;p2"/>
              <p:cNvPicPr preferRelativeResize="0"/>
              <p:nvPr/>
            </p:nvPicPr>
            <p:blipFill>
              <a:blip r:embed="rId9">
                <a:alphaModFix/>
              </a:blip>
              <a:stretch>
                <a:fillRect/>
              </a:stretch>
            </p:blipFill>
            <p:spPr>
              <a:xfrm flipH="1">
                <a:off x="1661691" y="4608500"/>
                <a:ext cx="1295797" cy="1440000"/>
              </a:xfrm>
              <a:prstGeom prst="rect">
                <a:avLst/>
              </a:prstGeom>
              <a:noFill/>
              <a:ln>
                <a:noFill/>
              </a:ln>
            </p:spPr>
          </p:pic>
          <p:sp>
            <p:nvSpPr>
              <p:cNvPr id="24" name="Google Shape;24;p2"/>
              <p:cNvSpPr txBox="1"/>
              <p:nvPr/>
            </p:nvSpPr>
            <p:spPr>
              <a:xfrm>
                <a:off x="1976575" y="4472750"/>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8"/>
        <p:cNvGrpSpPr/>
        <p:nvPr/>
      </p:nvGrpSpPr>
      <p:grpSpPr>
        <a:xfrm>
          <a:off x="0" y="0"/>
          <a:ext cx="0" cy="0"/>
          <a:chOff x="0" y="0"/>
          <a:chExt cx="0" cy="0"/>
        </a:xfrm>
      </p:grpSpPr>
      <p:pic>
        <p:nvPicPr>
          <p:cNvPr id="269" name="Google Shape;269;p23"/>
          <p:cNvPicPr preferRelativeResize="0"/>
          <p:nvPr/>
        </p:nvPicPr>
        <p:blipFill rotWithShape="1">
          <a:blip r:embed="rId2">
            <a:alphaModFix/>
          </a:blip>
          <a:srcRect/>
          <a:stretch/>
        </p:blipFill>
        <p:spPr>
          <a:xfrm>
            <a:off x="50" y="0"/>
            <a:ext cx="9144003" cy="5143501"/>
          </a:xfrm>
          <a:prstGeom prst="rect">
            <a:avLst/>
          </a:prstGeom>
          <a:noFill/>
          <a:ln>
            <a:noFill/>
          </a:ln>
        </p:spPr>
      </p:pic>
      <p:grpSp>
        <p:nvGrpSpPr>
          <p:cNvPr id="270" name="Google Shape;270;p23"/>
          <p:cNvGrpSpPr/>
          <p:nvPr/>
        </p:nvGrpSpPr>
        <p:grpSpPr>
          <a:xfrm>
            <a:off x="-436800" y="-1299500"/>
            <a:ext cx="9687113" cy="7515187"/>
            <a:chOff x="-436800" y="-1299500"/>
            <a:chExt cx="9687113" cy="7515187"/>
          </a:xfrm>
        </p:grpSpPr>
        <p:pic>
          <p:nvPicPr>
            <p:cNvPr id="271" name="Google Shape;271;p23"/>
            <p:cNvPicPr preferRelativeResize="0"/>
            <p:nvPr/>
          </p:nvPicPr>
          <p:blipFill>
            <a:blip r:embed="rId3">
              <a:alphaModFix/>
            </a:blip>
            <a:stretch>
              <a:fillRect/>
            </a:stretch>
          </p:blipFill>
          <p:spPr>
            <a:xfrm rot="-5400000" flipH="1">
              <a:off x="-1022475" y="-713825"/>
              <a:ext cx="2904851" cy="1733500"/>
            </a:xfrm>
            <a:prstGeom prst="rect">
              <a:avLst/>
            </a:prstGeom>
            <a:noFill/>
            <a:ln>
              <a:noFill/>
            </a:ln>
          </p:spPr>
        </p:pic>
        <p:grpSp>
          <p:nvGrpSpPr>
            <p:cNvPr id="272" name="Google Shape;272;p23"/>
            <p:cNvGrpSpPr/>
            <p:nvPr/>
          </p:nvGrpSpPr>
          <p:grpSpPr>
            <a:xfrm>
              <a:off x="7954516" y="-983600"/>
              <a:ext cx="1295797" cy="1644600"/>
              <a:chOff x="7954516" y="-983600"/>
              <a:chExt cx="1295797" cy="1644600"/>
            </a:xfrm>
          </p:grpSpPr>
          <p:pic>
            <p:nvPicPr>
              <p:cNvPr id="273" name="Google Shape;273;p23"/>
              <p:cNvPicPr preferRelativeResize="0"/>
              <p:nvPr/>
            </p:nvPicPr>
            <p:blipFill>
              <a:blip r:embed="rId4">
                <a:alphaModFix/>
              </a:blip>
              <a:stretch>
                <a:fillRect/>
              </a:stretch>
            </p:blipFill>
            <p:spPr>
              <a:xfrm flipH="1">
                <a:off x="7954516" y="-983600"/>
                <a:ext cx="1295797" cy="1440000"/>
              </a:xfrm>
              <a:prstGeom prst="rect">
                <a:avLst/>
              </a:prstGeom>
              <a:noFill/>
              <a:ln>
                <a:noFill/>
              </a:ln>
            </p:spPr>
          </p:pic>
          <p:sp>
            <p:nvSpPr>
              <p:cNvPr id="274" name="Google Shape;274;p23"/>
              <p:cNvSpPr txBox="1"/>
              <p:nvPr/>
            </p:nvSpPr>
            <p:spPr>
              <a:xfrm>
                <a:off x="8483725" y="214600"/>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pic>
          <p:nvPicPr>
            <p:cNvPr id="275" name="Google Shape;275;p23"/>
            <p:cNvPicPr preferRelativeResize="0"/>
            <p:nvPr/>
          </p:nvPicPr>
          <p:blipFill>
            <a:blip r:embed="rId5">
              <a:alphaModFix/>
            </a:blip>
            <a:stretch>
              <a:fillRect/>
            </a:stretch>
          </p:blipFill>
          <p:spPr>
            <a:xfrm rot="10800000" flipH="1">
              <a:off x="7502362" y="4213923"/>
              <a:ext cx="1611176" cy="2001764"/>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6"/>
        <p:cNvGrpSpPr/>
        <p:nvPr/>
      </p:nvGrpSpPr>
      <p:grpSpPr>
        <a:xfrm>
          <a:off x="0" y="0"/>
          <a:ext cx="0" cy="0"/>
          <a:chOff x="0" y="0"/>
          <a:chExt cx="0" cy="0"/>
        </a:xfrm>
      </p:grpSpPr>
      <p:pic>
        <p:nvPicPr>
          <p:cNvPr id="277" name="Google Shape;277;p24"/>
          <p:cNvPicPr preferRelativeResize="0"/>
          <p:nvPr/>
        </p:nvPicPr>
        <p:blipFill rotWithShape="1">
          <a:blip r:embed="rId2">
            <a:alphaModFix/>
          </a:blip>
          <a:srcRect/>
          <a:stretch/>
        </p:blipFill>
        <p:spPr>
          <a:xfrm>
            <a:off x="50" y="0"/>
            <a:ext cx="9144003" cy="5143501"/>
          </a:xfrm>
          <a:prstGeom prst="rect">
            <a:avLst/>
          </a:prstGeom>
          <a:noFill/>
          <a:ln>
            <a:noFill/>
          </a:ln>
        </p:spPr>
      </p:pic>
      <p:grpSp>
        <p:nvGrpSpPr>
          <p:cNvPr id="278" name="Google Shape;278;p24"/>
          <p:cNvGrpSpPr/>
          <p:nvPr/>
        </p:nvGrpSpPr>
        <p:grpSpPr>
          <a:xfrm>
            <a:off x="-746025" y="-1698524"/>
            <a:ext cx="11164650" cy="8340748"/>
            <a:chOff x="-746025" y="-1698524"/>
            <a:chExt cx="11164650" cy="8340748"/>
          </a:xfrm>
        </p:grpSpPr>
        <p:pic>
          <p:nvPicPr>
            <p:cNvPr id="279" name="Google Shape;279;p24"/>
            <p:cNvPicPr preferRelativeResize="0"/>
            <p:nvPr/>
          </p:nvPicPr>
          <p:blipFill>
            <a:blip r:embed="rId3">
              <a:alphaModFix/>
            </a:blip>
            <a:stretch>
              <a:fillRect/>
            </a:stretch>
          </p:blipFill>
          <p:spPr>
            <a:xfrm>
              <a:off x="-331475" y="-249400"/>
              <a:ext cx="922393" cy="784400"/>
            </a:xfrm>
            <a:prstGeom prst="rect">
              <a:avLst/>
            </a:prstGeom>
            <a:noFill/>
            <a:ln>
              <a:noFill/>
            </a:ln>
          </p:spPr>
        </p:pic>
        <p:pic>
          <p:nvPicPr>
            <p:cNvPr id="280" name="Google Shape;280;p24"/>
            <p:cNvPicPr preferRelativeResize="0"/>
            <p:nvPr/>
          </p:nvPicPr>
          <p:blipFill>
            <a:blip r:embed="rId4">
              <a:alphaModFix/>
            </a:blip>
            <a:stretch>
              <a:fillRect/>
            </a:stretch>
          </p:blipFill>
          <p:spPr>
            <a:xfrm>
              <a:off x="8424000" y="255523"/>
              <a:ext cx="1713300" cy="372539"/>
            </a:xfrm>
            <a:prstGeom prst="rect">
              <a:avLst/>
            </a:prstGeom>
            <a:noFill/>
            <a:ln>
              <a:noFill/>
            </a:ln>
          </p:spPr>
        </p:pic>
        <p:pic>
          <p:nvPicPr>
            <p:cNvPr id="281" name="Google Shape;281;p24"/>
            <p:cNvPicPr preferRelativeResize="0"/>
            <p:nvPr/>
          </p:nvPicPr>
          <p:blipFill>
            <a:blip r:embed="rId5">
              <a:alphaModFix/>
            </a:blip>
            <a:stretch>
              <a:fillRect/>
            </a:stretch>
          </p:blipFill>
          <p:spPr>
            <a:xfrm rot="-5400000">
              <a:off x="7978476" y="-1534322"/>
              <a:ext cx="2604351" cy="2275947"/>
            </a:xfrm>
            <a:prstGeom prst="rect">
              <a:avLst/>
            </a:prstGeom>
            <a:noFill/>
            <a:ln>
              <a:noFill/>
            </a:ln>
          </p:spPr>
        </p:pic>
        <p:pic>
          <p:nvPicPr>
            <p:cNvPr id="282" name="Google Shape;282;p24"/>
            <p:cNvPicPr preferRelativeResize="0"/>
            <p:nvPr/>
          </p:nvPicPr>
          <p:blipFill>
            <a:blip r:embed="rId5">
              <a:alphaModFix/>
            </a:blip>
            <a:stretch>
              <a:fillRect/>
            </a:stretch>
          </p:blipFill>
          <p:spPr>
            <a:xfrm rot="5400000">
              <a:off x="-891925" y="4474075"/>
              <a:ext cx="2314050" cy="2022250"/>
            </a:xfrm>
            <a:prstGeom prst="rect">
              <a:avLst/>
            </a:prstGeom>
            <a:noFill/>
            <a:ln>
              <a:noFill/>
            </a:ln>
          </p:spPr>
        </p:pic>
        <p:pic>
          <p:nvPicPr>
            <p:cNvPr id="283" name="Google Shape;283;p24"/>
            <p:cNvPicPr preferRelativeResize="0"/>
            <p:nvPr/>
          </p:nvPicPr>
          <p:blipFill>
            <a:blip r:embed="rId6">
              <a:alphaModFix/>
            </a:blip>
            <a:stretch>
              <a:fillRect/>
            </a:stretch>
          </p:blipFill>
          <p:spPr>
            <a:xfrm>
              <a:off x="8680625" y="4608500"/>
              <a:ext cx="819150" cy="7239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3"/>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27" name="Google Shape;27;p3"/>
          <p:cNvSpPr txBox="1">
            <a:spLocks noGrp="1"/>
          </p:cNvSpPr>
          <p:nvPr>
            <p:ph type="title"/>
          </p:nvPr>
        </p:nvSpPr>
        <p:spPr>
          <a:xfrm>
            <a:off x="2391900" y="2830800"/>
            <a:ext cx="4360200" cy="8610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8" name="Google Shape;28;p3"/>
          <p:cNvSpPr txBox="1">
            <a:spLocks noGrp="1"/>
          </p:cNvSpPr>
          <p:nvPr>
            <p:ph type="title" idx="2" hasCustomPrompt="1"/>
          </p:nvPr>
        </p:nvSpPr>
        <p:spPr>
          <a:xfrm>
            <a:off x="4027150" y="1451695"/>
            <a:ext cx="1089900" cy="102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9" name="Google Shape;29;p3"/>
          <p:cNvGrpSpPr/>
          <p:nvPr/>
        </p:nvGrpSpPr>
        <p:grpSpPr>
          <a:xfrm>
            <a:off x="-1239074" y="-900576"/>
            <a:ext cx="12318375" cy="5888798"/>
            <a:chOff x="-1239074" y="-900576"/>
            <a:chExt cx="12318375" cy="5888798"/>
          </a:xfrm>
        </p:grpSpPr>
        <p:pic>
          <p:nvPicPr>
            <p:cNvPr id="30" name="Google Shape;30;p3"/>
            <p:cNvPicPr preferRelativeResize="0"/>
            <p:nvPr/>
          </p:nvPicPr>
          <p:blipFill>
            <a:blip r:embed="rId3">
              <a:alphaModFix/>
            </a:blip>
            <a:stretch>
              <a:fillRect/>
            </a:stretch>
          </p:blipFill>
          <p:spPr>
            <a:xfrm rot="-1325099" flipH="1">
              <a:off x="7529831" y="3944118"/>
              <a:ext cx="653433" cy="956350"/>
            </a:xfrm>
            <a:prstGeom prst="rect">
              <a:avLst/>
            </a:prstGeom>
            <a:noFill/>
            <a:ln>
              <a:noFill/>
            </a:ln>
          </p:spPr>
        </p:pic>
        <p:pic>
          <p:nvPicPr>
            <p:cNvPr id="31" name="Google Shape;31;p3"/>
            <p:cNvPicPr preferRelativeResize="0"/>
            <p:nvPr/>
          </p:nvPicPr>
          <p:blipFill>
            <a:blip r:embed="rId4">
              <a:alphaModFix/>
            </a:blip>
            <a:stretch>
              <a:fillRect/>
            </a:stretch>
          </p:blipFill>
          <p:spPr>
            <a:xfrm rot="-7537679" flipH="1">
              <a:off x="8093619" y="2035052"/>
              <a:ext cx="2604351" cy="2275947"/>
            </a:xfrm>
            <a:prstGeom prst="rect">
              <a:avLst/>
            </a:prstGeom>
            <a:noFill/>
            <a:ln>
              <a:noFill/>
            </a:ln>
          </p:spPr>
        </p:pic>
        <p:grpSp>
          <p:nvGrpSpPr>
            <p:cNvPr id="32" name="Google Shape;32;p3"/>
            <p:cNvGrpSpPr/>
            <p:nvPr/>
          </p:nvGrpSpPr>
          <p:grpSpPr>
            <a:xfrm>
              <a:off x="7043266" y="-472000"/>
              <a:ext cx="1295797" cy="1644600"/>
              <a:chOff x="7848191" y="-744375"/>
              <a:chExt cx="1295797" cy="1644600"/>
            </a:xfrm>
          </p:grpSpPr>
          <p:pic>
            <p:nvPicPr>
              <p:cNvPr id="33" name="Google Shape;33;p3"/>
              <p:cNvPicPr preferRelativeResize="0"/>
              <p:nvPr/>
            </p:nvPicPr>
            <p:blipFill>
              <a:blip r:embed="rId5">
                <a:alphaModFix/>
              </a:blip>
              <a:stretch>
                <a:fillRect/>
              </a:stretch>
            </p:blipFill>
            <p:spPr>
              <a:xfrm flipH="1">
                <a:off x="7848191" y="-744375"/>
                <a:ext cx="1295797" cy="1440000"/>
              </a:xfrm>
              <a:prstGeom prst="rect">
                <a:avLst/>
              </a:prstGeom>
              <a:noFill/>
              <a:ln>
                <a:noFill/>
              </a:ln>
            </p:spPr>
          </p:pic>
          <p:sp>
            <p:nvSpPr>
              <p:cNvPr id="34" name="Google Shape;34;p3"/>
              <p:cNvSpPr txBox="1"/>
              <p:nvPr/>
            </p:nvSpPr>
            <p:spPr>
              <a:xfrm>
                <a:off x="8377400" y="453825"/>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pic>
          <p:nvPicPr>
            <p:cNvPr id="35" name="Google Shape;35;p3"/>
            <p:cNvPicPr preferRelativeResize="0"/>
            <p:nvPr/>
          </p:nvPicPr>
          <p:blipFill>
            <a:blip r:embed="rId4">
              <a:alphaModFix/>
            </a:blip>
            <a:stretch>
              <a:fillRect/>
            </a:stretch>
          </p:blipFill>
          <p:spPr>
            <a:xfrm rot="10800000">
              <a:off x="-1239074" y="1433777"/>
              <a:ext cx="2604351" cy="2275947"/>
            </a:xfrm>
            <a:prstGeom prst="rect">
              <a:avLst/>
            </a:prstGeom>
            <a:noFill/>
            <a:ln>
              <a:noFill/>
            </a:ln>
          </p:spPr>
        </p:pic>
        <p:grpSp>
          <p:nvGrpSpPr>
            <p:cNvPr id="36" name="Google Shape;36;p3"/>
            <p:cNvGrpSpPr/>
            <p:nvPr/>
          </p:nvGrpSpPr>
          <p:grpSpPr>
            <a:xfrm>
              <a:off x="481201" y="3249637"/>
              <a:ext cx="1515724" cy="1440024"/>
              <a:chOff x="7413076" y="-437912"/>
              <a:chExt cx="1515724" cy="1440024"/>
            </a:xfrm>
          </p:grpSpPr>
          <p:pic>
            <p:nvPicPr>
              <p:cNvPr id="37" name="Google Shape;37;p3"/>
              <p:cNvPicPr preferRelativeResize="0"/>
              <p:nvPr/>
            </p:nvPicPr>
            <p:blipFill>
              <a:blip r:embed="rId6">
                <a:alphaModFix/>
              </a:blip>
              <a:stretch>
                <a:fillRect/>
              </a:stretch>
            </p:blipFill>
            <p:spPr>
              <a:xfrm>
                <a:off x="7413076" y="-437912"/>
                <a:ext cx="1186835" cy="1440024"/>
              </a:xfrm>
              <a:prstGeom prst="rect">
                <a:avLst/>
              </a:prstGeom>
              <a:noFill/>
              <a:ln>
                <a:noFill/>
              </a:ln>
            </p:spPr>
          </p:pic>
          <p:sp>
            <p:nvSpPr>
              <p:cNvPr id="38" name="Google Shape;38;p3"/>
              <p:cNvSpPr txBox="1"/>
              <p:nvPr/>
            </p:nvSpPr>
            <p:spPr>
              <a:xfrm>
                <a:off x="8529800" y="377625"/>
                <a:ext cx="399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dk1"/>
                    </a:solidFill>
                    <a:latin typeface="Sora"/>
                    <a:ea typeface="Sora"/>
                    <a:cs typeface="Sora"/>
                    <a:sym typeface="Sora"/>
                  </a:rPr>
                  <a:t>+</a:t>
                </a:r>
                <a:endParaRPr sz="900"/>
              </a:p>
            </p:txBody>
          </p:sp>
        </p:grpSp>
        <p:pic>
          <p:nvPicPr>
            <p:cNvPr id="39" name="Google Shape;39;p3"/>
            <p:cNvPicPr preferRelativeResize="0"/>
            <p:nvPr/>
          </p:nvPicPr>
          <p:blipFill>
            <a:blip r:embed="rId7">
              <a:alphaModFix/>
            </a:blip>
            <a:stretch>
              <a:fillRect/>
            </a:stretch>
          </p:blipFill>
          <p:spPr>
            <a:xfrm flipH="1">
              <a:off x="1455237" y="-900576"/>
              <a:ext cx="1611175" cy="2001762"/>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pic>
        <p:nvPicPr>
          <p:cNvPr id="51" name="Google Shape;51;p5"/>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52" name="Google Shape;52;p5"/>
          <p:cNvSpPr txBox="1">
            <a:spLocks noGrp="1"/>
          </p:cNvSpPr>
          <p:nvPr>
            <p:ph type="subTitle" idx="1"/>
          </p:nvPr>
        </p:nvSpPr>
        <p:spPr>
          <a:xfrm>
            <a:off x="1072087" y="2320628"/>
            <a:ext cx="3279900" cy="459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a:endParaRPr/>
          </a:p>
        </p:txBody>
      </p:sp>
      <p:sp>
        <p:nvSpPr>
          <p:cNvPr id="53" name="Google Shape;53;p5"/>
          <p:cNvSpPr txBox="1">
            <a:spLocks noGrp="1"/>
          </p:cNvSpPr>
          <p:nvPr>
            <p:ph type="subTitle" idx="2"/>
          </p:nvPr>
        </p:nvSpPr>
        <p:spPr>
          <a:xfrm>
            <a:off x="4792017" y="2320628"/>
            <a:ext cx="3279900" cy="45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a:endParaRPr/>
          </a:p>
        </p:txBody>
      </p:sp>
      <p:sp>
        <p:nvSpPr>
          <p:cNvPr id="54" name="Google Shape;54;p5"/>
          <p:cNvSpPr txBox="1">
            <a:spLocks noGrp="1"/>
          </p:cNvSpPr>
          <p:nvPr>
            <p:ph type="subTitle" idx="3"/>
          </p:nvPr>
        </p:nvSpPr>
        <p:spPr>
          <a:xfrm>
            <a:off x="1072075" y="2780628"/>
            <a:ext cx="3279900" cy="13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5"/>
          <p:cNvSpPr txBox="1">
            <a:spLocks noGrp="1"/>
          </p:cNvSpPr>
          <p:nvPr>
            <p:ph type="subTitle" idx="4"/>
          </p:nvPr>
        </p:nvSpPr>
        <p:spPr>
          <a:xfrm>
            <a:off x="4792005" y="2780628"/>
            <a:ext cx="3279900" cy="13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 name="Google Shape;57;p5"/>
          <p:cNvGrpSpPr/>
          <p:nvPr/>
        </p:nvGrpSpPr>
        <p:grpSpPr>
          <a:xfrm>
            <a:off x="-746025" y="-1534750"/>
            <a:ext cx="11275975" cy="7334075"/>
            <a:chOff x="-746025" y="-1534750"/>
            <a:chExt cx="11275975" cy="7334075"/>
          </a:xfrm>
        </p:grpSpPr>
        <p:pic>
          <p:nvPicPr>
            <p:cNvPr id="58" name="Google Shape;58;p5"/>
            <p:cNvPicPr preferRelativeResize="0"/>
            <p:nvPr/>
          </p:nvPicPr>
          <p:blipFill>
            <a:blip r:embed="rId3">
              <a:alphaModFix/>
            </a:blip>
            <a:stretch>
              <a:fillRect/>
            </a:stretch>
          </p:blipFill>
          <p:spPr>
            <a:xfrm rot="5400000" flipH="1">
              <a:off x="-891925" y="-1388850"/>
              <a:ext cx="2314050" cy="2022250"/>
            </a:xfrm>
            <a:prstGeom prst="rect">
              <a:avLst/>
            </a:prstGeom>
            <a:noFill/>
            <a:ln>
              <a:noFill/>
            </a:ln>
          </p:spPr>
        </p:pic>
        <p:pic>
          <p:nvPicPr>
            <p:cNvPr id="59" name="Google Shape;59;p5"/>
            <p:cNvPicPr preferRelativeResize="0"/>
            <p:nvPr/>
          </p:nvPicPr>
          <p:blipFill>
            <a:blip r:embed="rId4">
              <a:alphaModFix/>
            </a:blip>
            <a:stretch>
              <a:fillRect/>
            </a:stretch>
          </p:blipFill>
          <p:spPr>
            <a:xfrm flipH="1">
              <a:off x="8680625" y="535000"/>
              <a:ext cx="819150" cy="723900"/>
            </a:xfrm>
            <a:prstGeom prst="rect">
              <a:avLst/>
            </a:prstGeom>
            <a:noFill/>
            <a:ln>
              <a:noFill/>
            </a:ln>
          </p:spPr>
        </p:pic>
        <p:pic>
          <p:nvPicPr>
            <p:cNvPr id="60" name="Google Shape;60;p5"/>
            <p:cNvPicPr preferRelativeResize="0"/>
            <p:nvPr/>
          </p:nvPicPr>
          <p:blipFill>
            <a:blip r:embed="rId3">
              <a:alphaModFix/>
            </a:blip>
            <a:stretch>
              <a:fillRect/>
            </a:stretch>
          </p:blipFill>
          <p:spPr>
            <a:xfrm rot="10800000" flipH="1">
              <a:off x="8215900" y="3777075"/>
              <a:ext cx="2314050" cy="20222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pic>
        <p:nvPicPr>
          <p:cNvPr id="69" name="Google Shape;69;p7"/>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70" name="Google Shape;70;p7"/>
          <p:cNvSpPr txBox="1">
            <a:spLocks noGrp="1"/>
          </p:cNvSpPr>
          <p:nvPr>
            <p:ph type="title"/>
          </p:nvPr>
        </p:nvSpPr>
        <p:spPr>
          <a:xfrm>
            <a:off x="720000" y="849125"/>
            <a:ext cx="4244400" cy="10680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3000"/>
              <a:buNone/>
              <a:defRPr sz="2900"/>
            </a:lvl1pPr>
            <a:lvl2pPr lvl="1" rtl="0">
              <a:lnSpc>
                <a:spcPct val="100000"/>
              </a:lnSpc>
              <a:spcBef>
                <a:spcPts val="0"/>
              </a:spcBef>
              <a:spcAft>
                <a:spcPts val="0"/>
              </a:spcAft>
              <a:buSzPts val="3000"/>
              <a:buFont typeface="Sora"/>
              <a:buNone/>
              <a:defRPr>
                <a:latin typeface="Sora"/>
                <a:ea typeface="Sora"/>
                <a:cs typeface="Sora"/>
                <a:sym typeface="Sora"/>
              </a:defRPr>
            </a:lvl2pPr>
            <a:lvl3pPr lvl="2" rtl="0">
              <a:lnSpc>
                <a:spcPct val="100000"/>
              </a:lnSpc>
              <a:spcBef>
                <a:spcPts val="0"/>
              </a:spcBef>
              <a:spcAft>
                <a:spcPts val="0"/>
              </a:spcAft>
              <a:buSzPts val="3000"/>
              <a:buFont typeface="Sora"/>
              <a:buNone/>
              <a:defRPr>
                <a:latin typeface="Sora"/>
                <a:ea typeface="Sora"/>
                <a:cs typeface="Sora"/>
                <a:sym typeface="Sora"/>
              </a:defRPr>
            </a:lvl3pPr>
            <a:lvl4pPr lvl="3" rtl="0">
              <a:lnSpc>
                <a:spcPct val="100000"/>
              </a:lnSpc>
              <a:spcBef>
                <a:spcPts val="0"/>
              </a:spcBef>
              <a:spcAft>
                <a:spcPts val="0"/>
              </a:spcAft>
              <a:buSzPts val="3000"/>
              <a:buFont typeface="Sora"/>
              <a:buNone/>
              <a:defRPr>
                <a:latin typeface="Sora"/>
                <a:ea typeface="Sora"/>
                <a:cs typeface="Sora"/>
                <a:sym typeface="Sora"/>
              </a:defRPr>
            </a:lvl4pPr>
            <a:lvl5pPr lvl="4" rtl="0">
              <a:lnSpc>
                <a:spcPct val="100000"/>
              </a:lnSpc>
              <a:spcBef>
                <a:spcPts val="0"/>
              </a:spcBef>
              <a:spcAft>
                <a:spcPts val="0"/>
              </a:spcAft>
              <a:buSzPts val="3000"/>
              <a:buFont typeface="Sora"/>
              <a:buNone/>
              <a:defRPr>
                <a:latin typeface="Sora"/>
                <a:ea typeface="Sora"/>
                <a:cs typeface="Sora"/>
                <a:sym typeface="Sora"/>
              </a:defRPr>
            </a:lvl5pPr>
            <a:lvl6pPr lvl="5" rtl="0">
              <a:lnSpc>
                <a:spcPct val="100000"/>
              </a:lnSpc>
              <a:spcBef>
                <a:spcPts val="0"/>
              </a:spcBef>
              <a:spcAft>
                <a:spcPts val="0"/>
              </a:spcAft>
              <a:buSzPts val="3000"/>
              <a:buFont typeface="Sora"/>
              <a:buNone/>
              <a:defRPr>
                <a:latin typeface="Sora"/>
                <a:ea typeface="Sora"/>
                <a:cs typeface="Sora"/>
                <a:sym typeface="Sora"/>
              </a:defRPr>
            </a:lvl6pPr>
            <a:lvl7pPr lvl="6" rtl="0">
              <a:lnSpc>
                <a:spcPct val="100000"/>
              </a:lnSpc>
              <a:spcBef>
                <a:spcPts val="0"/>
              </a:spcBef>
              <a:spcAft>
                <a:spcPts val="0"/>
              </a:spcAft>
              <a:buSzPts val="3000"/>
              <a:buFont typeface="Sora"/>
              <a:buNone/>
              <a:defRPr>
                <a:latin typeface="Sora"/>
                <a:ea typeface="Sora"/>
                <a:cs typeface="Sora"/>
                <a:sym typeface="Sora"/>
              </a:defRPr>
            </a:lvl7pPr>
            <a:lvl8pPr lvl="7" rtl="0">
              <a:lnSpc>
                <a:spcPct val="100000"/>
              </a:lnSpc>
              <a:spcBef>
                <a:spcPts val="0"/>
              </a:spcBef>
              <a:spcAft>
                <a:spcPts val="0"/>
              </a:spcAft>
              <a:buSzPts val="3000"/>
              <a:buFont typeface="Sora"/>
              <a:buNone/>
              <a:defRPr>
                <a:latin typeface="Sora"/>
                <a:ea typeface="Sora"/>
                <a:cs typeface="Sora"/>
                <a:sym typeface="Sora"/>
              </a:defRPr>
            </a:lvl8pPr>
            <a:lvl9pPr lvl="8" rtl="0">
              <a:lnSpc>
                <a:spcPct val="100000"/>
              </a:lnSpc>
              <a:spcBef>
                <a:spcPts val="0"/>
              </a:spcBef>
              <a:spcAft>
                <a:spcPts val="0"/>
              </a:spcAft>
              <a:buSzPts val="3000"/>
              <a:buFont typeface="Sora"/>
              <a:buNone/>
              <a:defRPr>
                <a:latin typeface="Sora"/>
                <a:ea typeface="Sora"/>
                <a:cs typeface="Sora"/>
                <a:sym typeface="Sora"/>
              </a:defRPr>
            </a:lvl9pPr>
          </a:lstStyle>
          <a:p>
            <a:endParaRPr/>
          </a:p>
        </p:txBody>
      </p:sp>
      <p:sp>
        <p:nvSpPr>
          <p:cNvPr id="71" name="Google Shape;71;p7"/>
          <p:cNvSpPr txBox="1">
            <a:spLocks noGrp="1"/>
          </p:cNvSpPr>
          <p:nvPr>
            <p:ph type="body" idx="1"/>
          </p:nvPr>
        </p:nvSpPr>
        <p:spPr>
          <a:xfrm>
            <a:off x="720000" y="1951675"/>
            <a:ext cx="4244400" cy="2342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72" name="Google Shape;72;p7"/>
          <p:cNvSpPr>
            <a:spLocks noGrp="1"/>
          </p:cNvSpPr>
          <p:nvPr>
            <p:ph type="pic" idx="2"/>
          </p:nvPr>
        </p:nvSpPr>
        <p:spPr>
          <a:xfrm>
            <a:off x="5631000" y="535000"/>
            <a:ext cx="2797800" cy="4073400"/>
          </a:xfrm>
          <a:prstGeom prst="rect">
            <a:avLst/>
          </a:prstGeom>
          <a:noFill/>
          <a:ln>
            <a:noFill/>
          </a:ln>
        </p:spPr>
      </p:sp>
      <p:grpSp>
        <p:nvGrpSpPr>
          <p:cNvPr id="73" name="Google Shape;73;p7"/>
          <p:cNvGrpSpPr/>
          <p:nvPr/>
        </p:nvGrpSpPr>
        <p:grpSpPr>
          <a:xfrm>
            <a:off x="163174" y="-885900"/>
            <a:ext cx="5229832" cy="6338851"/>
            <a:chOff x="163174" y="-885900"/>
            <a:chExt cx="5229832" cy="6338851"/>
          </a:xfrm>
        </p:grpSpPr>
        <p:pic>
          <p:nvPicPr>
            <p:cNvPr id="74" name="Google Shape;74;p7"/>
            <p:cNvPicPr preferRelativeResize="0"/>
            <p:nvPr/>
          </p:nvPicPr>
          <p:blipFill>
            <a:blip r:embed="rId3">
              <a:alphaModFix/>
            </a:blip>
            <a:stretch>
              <a:fillRect/>
            </a:stretch>
          </p:blipFill>
          <p:spPr>
            <a:xfrm flipH="1">
              <a:off x="163174" y="4328926"/>
              <a:ext cx="1515875" cy="1124025"/>
            </a:xfrm>
            <a:prstGeom prst="rect">
              <a:avLst/>
            </a:prstGeom>
            <a:noFill/>
            <a:ln>
              <a:noFill/>
            </a:ln>
          </p:spPr>
        </p:pic>
        <p:pic>
          <p:nvPicPr>
            <p:cNvPr id="75" name="Google Shape;75;p7"/>
            <p:cNvPicPr preferRelativeResize="0"/>
            <p:nvPr/>
          </p:nvPicPr>
          <p:blipFill>
            <a:blip r:embed="rId4">
              <a:alphaModFix/>
            </a:blip>
            <a:stretch>
              <a:fillRect/>
            </a:stretch>
          </p:blipFill>
          <p:spPr>
            <a:xfrm rot="5400000">
              <a:off x="1059800" y="12362"/>
              <a:ext cx="177925" cy="867325"/>
            </a:xfrm>
            <a:prstGeom prst="rect">
              <a:avLst/>
            </a:prstGeom>
            <a:noFill/>
            <a:ln>
              <a:noFill/>
            </a:ln>
          </p:spPr>
        </p:pic>
        <p:grpSp>
          <p:nvGrpSpPr>
            <p:cNvPr id="76" name="Google Shape;76;p7"/>
            <p:cNvGrpSpPr/>
            <p:nvPr/>
          </p:nvGrpSpPr>
          <p:grpSpPr>
            <a:xfrm>
              <a:off x="4136373" y="-885900"/>
              <a:ext cx="1256634" cy="1761606"/>
              <a:chOff x="4136373" y="-885900"/>
              <a:chExt cx="1256634" cy="1761606"/>
            </a:xfrm>
          </p:grpSpPr>
          <p:pic>
            <p:nvPicPr>
              <p:cNvPr id="77" name="Google Shape;77;p7"/>
              <p:cNvPicPr preferRelativeResize="0"/>
              <p:nvPr/>
            </p:nvPicPr>
            <p:blipFill>
              <a:blip r:embed="rId5">
                <a:alphaModFix/>
              </a:blip>
              <a:stretch>
                <a:fillRect/>
              </a:stretch>
            </p:blipFill>
            <p:spPr>
              <a:xfrm rot="-5400000">
                <a:off x="3704498" y="-454025"/>
                <a:ext cx="1735025" cy="871275"/>
              </a:xfrm>
              <a:prstGeom prst="rect">
                <a:avLst/>
              </a:prstGeom>
              <a:noFill/>
              <a:ln>
                <a:noFill/>
              </a:ln>
            </p:spPr>
          </p:pic>
          <p:sp>
            <p:nvSpPr>
              <p:cNvPr id="78" name="Google Shape;78;p7"/>
              <p:cNvSpPr txBox="1"/>
              <p:nvPr/>
            </p:nvSpPr>
            <p:spPr>
              <a:xfrm>
                <a:off x="4994006" y="429306"/>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pic>
        <p:nvPicPr>
          <p:cNvPr id="80" name="Google Shape;80;p8"/>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81" name="Google Shape;8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2" name="Google Shape;82;p8"/>
          <p:cNvGrpSpPr/>
          <p:nvPr/>
        </p:nvGrpSpPr>
        <p:grpSpPr>
          <a:xfrm>
            <a:off x="-2431156" y="-1854598"/>
            <a:ext cx="11999207" cy="8120423"/>
            <a:chOff x="-2431156" y="-1854598"/>
            <a:chExt cx="11999207" cy="8120423"/>
          </a:xfrm>
        </p:grpSpPr>
        <p:pic>
          <p:nvPicPr>
            <p:cNvPr id="83" name="Google Shape;83;p8"/>
            <p:cNvPicPr preferRelativeResize="0"/>
            <p:nvPr/>
          </p:nvPicPr>
          <p:blipFill>
            <a:blip r:embed="rId3">
              <a:alphaModFix/>
            </a:blip>
            <a:stretch>
              <a:fillRect/>
            </a:stretch>
          </p:blipFill>
          <p:spPr>
            <a:xfrm rot="-5400000">
              <a:off x="7248875" y="3946650"/>
              <a:ext cx="2904851" cy="1733500"/>
            </a:xfrm>
            <a:prstGeom prst="rect">
              <a:avLst/>
            </a:prstGeom>
            <a:noFill/>
            <a:ln>
              <a:noFill/>
            </a:ln>
          </p:spPr>
        </p:pic>
        <p:pic>
          <p:nvPicPr>
            <p:cNvPr id="84" name="Google Shape;84;p8"/>
            <p:cNvPicPr preferRelativeResize="0"/>
            <p:nvPr/>
          </p:nvPicPr>
          <p:blipFill>
            <a:blip r:embed="rId4">
              <a:alphaModFix/>
            </a:blip>
            <a:stretch>
              <a:fillRect/>
            </a:stretch>
          </p:blipFill>
          <p:spPr>
            <a:xfrm flipH="1">
              <a:off x="344262" y="-835651"/>
              <a:ext cx="1611175" cy="2001762"/>
            </a:xfrm>
            <a:prstGeom prst="rect">
              <a:avLst/>
            </a:prstGeom>
            <a:noFill/>
            <a:ln>
              <a:noFill/>
            </a:ln>
          </p:spPr>
        </p:pic>
        <p:pic>
          <p:nvPicPr>
            <p:cNvPr id="85" name="Google Shape;85;p8"/>
            <p:cNvPicPr preferRelativeResize="0"/>
            <p:nvPr/>
          </p:nvPicPr>
          <p:blipFill>
            <a:blip r:embed="rId5">
              <a:alphaModFix/>
            </a:blip>
            <a:stretch>
              <a:fillRect/>
            </a:stretch>
          </p:blipFill>
          <p:spPr>
            <a:xfrm rot="1325099">
              <a:off x="388381" y="3829268"/>
              <a:ext cx="653433" cy="956350"/>
            </a:xfrm>
            <a:prstGeom prst="rect">
              <a:avLst/>
            </a:prstGeom>
            <a:noFill/>
            <a:ln>
              <a:noFill/>
            </a:ln>
          </p:spPr>
        </p:pic>
        <p:pic>
          <p:nvPicPr>
            <p:cNvPr id="86" name="Google Shape;86;p8"/>
            <p:cNvPicPr preferRelativeResize="0"/>
            <p:nvPr/>
          </p:nvPicPr>
          <p:blipFill>
            <a:blip r:embed="rId6">
              <a:alphaModFix/>
            </a:blip>
            <a:stretch>
              <a:fillRect/>
            </a:stretch>
          </p:blipFill>
          <p:spPr>
            <a:xfrm>
              <a:off x="8428900" y="1457488"/>
              <a:ext cx="177925" cy="867325"/>
            </a:xfrm>
            <a:prstGeom prst="rect">
              <a:avLst/>
            </a:prstGeom>
            <a:noFill/>
            <a:ln>
              <a:noFill/>
            </a:ln>
          </p:spPr>
        </p:pic>
        <p:pic>
          <p:nvPicPr>
            <p:cNvPr id="87" name="Google Shape;87;p8"/>
            <p:cNvPicPr preferRelativeResize="0"/>
            <p:nvPr/>
          </p:nvPicPr>
          <p:blipFill>
            <a:blip r:embed="rId7">
              <a:alphaModFix/>
            </a:blip>
            <a:stretch>
              <a:fillRect/>
            </a:stretch>
          </p:blipFill>
          <p:spPr>
            <a:xfrm rot="7537679">
              <a:off x="-2049824" y="1585452"/>
              <a:ext cx="2604351" cy="2275947"/>
            </a:xfrm>
            <a:prstGeom prst="rect">
              <a:avLst/>
            </a:prstGeom>
            <a:noFill/>
            <a:ln>
              <a:noFill/>
            </a:ln>
          </p:spPr>
        </p:pic>
        <p:pic>
          <p:nvPicPr>
            <p:cNvPr id="88" name="Google Shape;88;p8"/>
            <p:cNvPicPr preferRelativeResize="0"/>
            <p:nvPr/>
          </p:nvPicPr>
          <p:blipFill>
            <a:blip r:embed="rId7">
              <a:alphaModFix/>
            </a:blip>
            <a:stretch>
              <a:fillRect/>
            </a:stretch>
          </p:blipFill>
          <p:spPr>
            <a:xfrm rot="10800000">
              <a:off x="6072751" y="-1854598"/>
              <a:ext cx="2604351" cy="2275947"/>
            </a:xfrm>
            <a:prstGeom prst="rect">
              <a:avLst/>
            </a:prstGeom>
            <a:noFill/>
            <a:ln>
              <a:noFill/>
            </a:ln>
          </p:spPr>
        </p:pic>
        <p:grpSp>
          <p:nvGrpSpPr>
            <p:cNvPr id="89" name="Google Shape;89;p8"/>
            <p:cNvGrpSpPr/>
            <p:nvPr/>
          </p:nvGrpSpPr>
          <p:grpSpPr>
            <a:xfrm>
              <a:off x="7413076" y="-437912"/>
              <a:ext cx="1515724" cy="1440024"/>
              <a:chOff x="7413076" y="-437912"/>
              <a:chExt cx="1515724" cy="1440024"/>
            </a:xfrm>
          </p:grpSpPr>
          <p:pic>
            <p:nvPicPr>
              <p:cNvPr id="90" name="Google Shape;90;p8"/>
              <p:cNvPicPr preferRelativeResize="0"/>
              <p:nvPr/>
            </p:nvPicPr>
            <p:blipFill>
              <a:blip r:embed="rId8">
                <a:alphaModFix/>
              </a:blip>
              <a:stretch>
                <a:fillRect/>
              </a:stretch>
            </p:blipFill>
            <p:spPr>
              <a:xfrm>
                <a:off x="7413076" y="-437912"/>
                <a:ext cx="1186835" cy="1440024"/>
              </a:xfrm>
              <a:prstGeom prst="rect">
                <a:avLst/>
              </a:prstGeom>
              <a:noFill/>
              <a:ln>
                <a:noFill/>
              </a:ln>
            </p:spPr>
          </p:pic>
          <p:sp>
            <p:nvSpPr>
              <p:cNvPr id="91" name="Google Shape;91;p8"/>
              <p:cNvSpPr txBox="1"/>
              <p:nvPr/>
            </p:nvSpPr>
            <p:spPr>
              <a:xfrm>
                <a:off x="8529800" y="377625"/>
                <a:ext cx="399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dk1"/>
                    </a:solidFill>
                    <a:latin typeface="Sora"/>
                    <a:ea typeface="Sora"/>
                    <a:cs typeface="Sora"/>
                    <a:sym typeface="Sora"/>
                  </a:rPr>
                  <a:t>+</a:t>
                </a:r>
                <a:endParaRPr sz="900"/>
              </a:p>
            </p:txBody>
          </p:sp>
        </p:grpSp>
        <p:grpSp>
          <p:nvGrpSpPr>
            <p:cNvPr id="92" name="Google Shape;92;p8"/>
            <p:cNvGrpSpPr/>
            <p:nvPr/>
          </p:nvGrpSpPr>
          <p:grpSpPr>
            <a:xfrm>
              <a:off x="1661691" y="4472750"/>
              <a:ext cx="1295797" cy="1575750"/>
              <a:chOff x="1661691" y="4472750"/>
              <a:chExt cx="1295797" cy="1575750"/>
            </a:xfrm>
          </p:grpSpPr>
          <p:pic>
            <p:nvPicPr>
              <p:cNvPr id="93" name="Google Shape;93;p8"/>
              <p:cNvPicPr preferRelativeResize="0"/>
              <p:nvPr/>
            </p:nvPicPr>
            <p:blipFill>
              <a:blip r:embed="rId9">
                <a:alphaModFix/>
              </a:blip>
              <a:stretch>
                <a:fillRect/>
              </a:stretch>
            </p:blipFill>
            <p:spPr>
              <a:xfrm flipH="1">
                <a:off x="1661691" y="4608500"/>
                <a:ext cx="1295797" cy="1440000"/>
              </a:xfrm>
              <a:prstGeom prst="rect">
                <a:avLst/>
              </a:prstGeom>
              <a:noFill/>
              <a:ln>
                <a:noFill/>
              </a:ln>
            </p:spPr>
          </p:pic>
          <p:sp>
            <p:nvSpPr>
              <p:cNvPr id="94" name="Google Shape;94;p8"/>
              <p:cNvSpPr txBox="1"/>
              <p:nvPr/>
            </p:nvSpPr>
            <p:spPr>
              <a:xfrm>
                <a:off x="1976575" y="4472750"/>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9"/>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97" name="Google Shape;9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9" name="Google Shape;99;p9"/>
          <p:cNvGrpSpPr/>
          <p:nvPr/>
        </p:nvGrpSpPr>
        <p:grpSpPr>
          <a:xfrm>
            <a:off x="-436800" y="-1299500"/>
            <a:ext cx="9687113" cy="7515187"/>
            <a:chOff x="-436800" y="-1299500"/>
            <a:chExt cx="9687113" cy="7515187"/>
          </a:xfrm>
        </p:grpSpPr>
        <p:pic>
          <p:nvPicPr>
            <p:cNvPr id="100" name="Google Shape;100;p9"/>
            <p:cNvPicPr preferRelativeResize="0"/>
            <p:nvPr/>
          </p:nvPicPr>
          <p:blipFill>
            <a:blip r:embed="rId3">
              <a:alphaModFix/>
            </a:blip>
            <a:stretch>
              <a:fillRect/>
            </a:stretch>
          </p:blipFill>
          <p:spPr>
            <a:xfrm rot="-5400000" flipH="1">
              <a:off x="-1022475" y="-713825"/>
              <a:ext cx="2904851" cy="1733500"/>
            </a:xfrm>
            <a:prstGeom prst="rect">
              <a:avLst/>
            </a:prstGeom>
            <a:noFill/>
            <a:ln>
              <a:noFill/>
            </a:ln>
          </p:spPr>
        </p:pic>
        <p:grpSp>
          <p:nvGrpSpPr>
            <p:cNvPr id="101" name="Google Shape;101;p9"/>
            <p:cNvGrpSpPr/>
            <p:nvPr/>
          </p:nvGrpSpPr>
          <p:grpSpPr>
            <a:xfrm>
              <a:off x="7954516" y="-983600"/>
              <a:ext cx="1295797" cy="1644600"/>
              <a:chOff x="7954516" y="-983600"/>
              <a:chExt cx="1295797" cy="1644600"/>
            </a:xfrm>
          </p:grpSpPr>
          <p:pic>
            <p:nvPicPr>
              <p:cNvPr id="102" name="Google Shape;102;p9"/>
              <p:cNvPicPr preferRelativeResize="0"/>
              <p:nvPr/>
            </p:nvPicPr>
            <p:blipFill>
              <a:blip r:embed="rId4">
                <a:alphaModFix/>
              </a:blip>
              <a:stretch>
                <a:fillRect/>
              </a:stretch>
            </p:blipFill>
            <p:spPr>
              <a:xfrm flipH="1">
                <a:off x="7954516" y="-983600"/>
                <a:ext cx="1295797" cy="1440000"/>
              </a:xfrm>
              <a:prstGeom prst="rect">
                <a:avLst/>
              </a:prstGeom>
              <a:noFill/>
              <a:ln>
                <a:noFill/>
              </a:ln>
            </p:spPr>
          </p:pic>
          <p:sp>
            <p:nvSpPr>
              <p:cNvPr id="103" name="Google Shape;103;p9"/>
              <p:cNvSpPr txBox="1"/>
              <p:nvPr/>
            </p:nvSpPr>
            <p:spPr>
              <a:xfrm>
                <a:off x="8483725" y="214600"/>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pic>
          <p:nvPicPr>
            <p:cNvPr id="104" name="Google Shape;104;p9"/>
            <p:cNvPicPr preferRelativeResize="0"/>
            <p:nvPr/>
          </p:nvPicPr>
          <p:blipFill>
            <a:blip r:embed="rId5">
              <a:alphaModFix/>
            </a:blip>
            <a:stretch>
              <a:fillRect/>
            </a:stretch>
          </p:blipFill>
          <p:spPr>
            <a:xfrm rot="10800000" flipH="1">
              <a:off x="7502362" y="4213923"/>
              <a:ext cx="1611176" cy="2001764"/>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6"/>
        <p:cNvGrpSpPr/>
        <p:nvPr/>
      </p:nvGrpSpPr>
      <p:grpSpPr>
        <a:xfrm>
          <a:off x="0" y="0"/>
          <a:ext cx="0" cy="0"/>
          <a:chOff x="0" y="0"/>
          <a:chExt cx="0" cy="0"/>
        </a:xfrm>
      </p:grpSpPr>
      <p:pic>
        <p:nvPicPr>
          <p:cNvPr id="127" name="Google Shape;127;p13"/>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128" name="Google Shape;12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3"/>
          <p:cNvSpPr txBox="1">
            <a:spLocks noGrp="1"/>
          </p:cNvSpPr>
          <p:nvPr>
            <p:ph type="title" idx="2" hasCustomPrompt="1"/>
          </p:nvPr>
        </p:nvSpPr>
        <p:spPr>
          <a:xfrm>
            <a:off x="1456200" y="1252725"/>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3" hasCustomPrompt="1"/>
          </p:nvPr>
        </p:nvSpPr>
        <p:spPr>
          <a:xfrm>
            <a:off x="1456200" y="2990946"/>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4" hasCustomPrompt="1"/>
          </p:nvPr>
        </p:nvSpPr>
        <p:spPr>
          <a:xfrm>
            <a:off x="4155475" y="1252725"/>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5" hasCustomPrompt="1"/>
          </p:nvPr>
        </p:nvSpPr>
        <p:spPr>
          <a:xfrm>
            <a:off x="4155475" y="2990946"/>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6" hasCustomPrompt="1"/>
          </p:nvPr>
        </p:nvSpPr>
        <p:spPr>
          <a:xfrm>
            <a:off x="6854750" y="1252725"/>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title" idx="7" hasCustomPrompt="1"/>
          </p:nvPr>
        </p:nvSpPr>
        <p:spPr>
          <a:xfrm>
            <a:off x="6854750" y="2990946"/>
            <a:ext cx="833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1"/>
          </p:nvPr>
        </p:nvSpPr>
        <p:spPr>
          <a:xfrm>
            <a:off x="720000" y="1921925"/>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136" name="Google Shape;136;p13"/>
          <p:cNvSpPr txBox="1">
            <a:spLocks noGrp="1"/>
          </p:cNvSpPr>
          <p:nvPr>
            <p:ph type="subTitle" idx="8"/>
          </p:nvPr>
        </p:nvSpPr>
        <p:spPr>
          <a:xfrm>
            <a:off x="3419275" y="1921925"/>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137" name="Google Shape;137;p13"/>
          <p:cNvSpPr txBox="1">
            <a:spLocks noGrp="1"/>
          </p:cNvSpPr>
          <p:nvPr>
            <p:ph type="subTitle" idx="9"/>
          </p:nvPr>
        </p:nvSpPr>
        <p:spPr>
          <a:xfrm>
            <a:off x="6118550" y="1921925"/>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138" name="Google Shape;138;p13"/>
          <p:cNvSpPr txBox="1">
            <a:spLocks noGrp="1"/>
          </p:cNvSpPr>
          <p:nvPr>
            <p:ph type="subTitle" idx="13"/>
          </p:nvPr>
        </p:nvSpPr>
        <p:spPr>
          <a:xfrm>
            <a:off x="720000" y="3660200"/>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139" name="Google Shape;139;p13"/>
          <p:cNvSpPr txBox="1">
            <a:spLocks noGrp="1"/>
          </p:cNvSpPr>
          <p:nvPr>
            <p:ph type="subTitle" idx="14"/>
          </p:nvPr>
        </p:nvSpPr>
        <p:spPr>
          <a:xfrm>
            <a:off x="3419275" y="3660200"/>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sp>
        <p:nvSpPr>
          <p:cNvPr id="140" name="Google Shape;140;p13"/>
          <p:cNvSpPr txBox="1">
            <a:spLocks noGrp="1"/>
          </p:cNvSpPr>
          <p:nvPr>
            <p:ph type="subTitle" idx="15"/>
          </p:nvPr>
        </p:nvSpPr>
        <p:spPr>
          <a:xfrm>
            <a:off x="6118550" y="3660200"/>
            <a:ext cx="2305500" cy="7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sz="2000" b="1">
                <a:latin typeface="Sora"/>
                <a:ea typeface="Sora"/>
                <a:cs typeface="Sora"/>
                <a:sym typeface="Sora"/>
              </a:defRPr>
            </a:lvl2pPr>
            <a:lvl3pPr lvl="2" rtl="0">
              <a:lnSpc>
                <a:spcPct val="100000"/>
              </a:lnSpc>
              <a:spcBef>
                <a:spcPts val="0"/>
              </a:spcBef>
              <a:spcAft>
                <a:spcPts val="0"/>
              </a:spcAft>
              <a:buSzPts val="2000"/>
              <a:buFont typeface="Sora"/>
              <a:buNone/>
              <a:defRPr sz="2000" b="1">
                <a:latin typeface="Sora"/>
                <a:ea typeface="Sora"/>
                <a:cs typeface="Sora"/>
                <a:sym typeface="Sora"/>
              </a:defRPr>
            </a:lvl3pPr>
            <a:lvl4pPr lvl="3" rtl="0">
              <a:lnSpc>
                <a:spcPct val="100000"/>
              </a:lnSpc>
              <a:spcBef>
                <a:spcPts val="0"/>
              </a:spcBef>
              <a:spcAft>
                <a:spcPts val="0"/>
              </a:spcAft>
              <a:buSzPts val="2000"/>
              <a:buFont typeface="Sora"/>
              <a:buNone/>
              <a:defRPr sz="2000" b="1">
                <a:latin typeface="Sora"/>
                <a:ea typeface="Sora"/>
                <a:cs typeface="Sora"/>
                <a:sym typeface="Sora"/>
              </a:defRPr>
            </a:lvl4pPr>
            <a:lvl5pPr lvl="4" rtl="0">
              <a:lnSpc>
                <a:spcPct val="100000"/>
              </a:lnSpc>
              <a:spcBef>
                <a:spcPts val="0"/>
              </a:spcBef>
              <a:spcAft>
                <a:spcPts val="0"/>
              </a:spcAft>
              <a:buSzPts val="2000"/>
              <a:buFont typeface="Sora"/>
              <a:buNone/>
              <a:defRPr sz="2000" b="1">
                <a:latin typeface="Sora"/>
                <a:ea typeface="Sora"/>
                <a:cs typeface="Sora"/>
                <a:sym typeface="Sora"/>
              </a:defRPr>
            </a:lvl5pPr>
            <a:lvl6pPr lvl="5" rtl="0">
              <a:lnSpc>
                <a:spcPct val="100000"/>
              </a:lnSpc>
              <a:spcBef>
                <a:spcPts val="0"/>
              </a:spcBef>
              <a:spcAft>
                <a:spcPts val="0"/>
              </a:spcAft>
              <a:buSzPts val="2000"/>
              <a:buFont typeface="Sora"/>
              <a:buNone/>
              <a:defRPr sz="2000" b="1">
                <a:latin typeface="Sora"/>
                <a:ea typeface="Sora"/>
                <a:cs typeface="Sora"/>
                <a:sym typeface="Sora"/>
              </a:defRPr>
            </a:lvl6pPr>
            <a:lvl7pPr lvl="6" rtl="0">
              <a:lnSpc>
                <a:spcPct val="100000"/>
              </a:lnSpc>
              <a:spcBef>
                <a:spcPts val="0"/>
              </a:spcBef>
              <a:spcAft>
                <a:spcPts val="0"/>
              </a:spcAft>
              <a:buSzPts val="2000"/>
              <a:buFont typeface="Sora"/>
              <a:buNone/>
              <a:defRPr sz="2000" b="1">
                <a:latin typeface="Sora"/>
                <a:ea typeface="Sora"/>
                <a:cs typeface="Sora"/>
                <a:sym typeface="Sora"/>
              </a:defRPr>
            </a:lvl7pPr>
            <a:lvl8pPr lvl="7" rtl="0">
              <a:lnSpc>
                <a:spcPct val="100000"/>
              </a:lnSpc>
              <a:spcBef>
                <a:spcPts val="0"/>
              </a:spcBef>
              <a:spcAft>
                <a:spcPts val="0"/>
              </a:spcAft>
              <a:buSzPts val="2000"/>
              <a:buFont typeface="Sora"/>
              <a:buNone/>
              <a:defRPr sz="2000" b="1">
                <a:latin typeface="Sora"/>
                <a:ea typeface="Sora"/>
                <a:cs typeface="Sora"/>
                <a:sym typeface="Sora"/>
              </a:defRPr>
            </a:lvl8pPr>
            <a:lvl9pPr lvl="8" rtl="0">
              <a:lnSpc>
                <a:spcPct val="100000"/>
              </a:lnSpc>
              <a:spcBef>
                <a:spcPts val="0"/>
              </a:spcBef>
              <a:spcAft>
                <a:spcPts val="0"/>
              </a:spcAft>
              <a:buSzPts val="2000"/>
              <a:buFont typeface="Sora"/>
              <a:buNone/>
              <a:defRPr sz="2000" b="1">
                <a:latin typeface="Sora"/>
                <a:ea typeface="Sora"/>
                <a:cs typeface="Sora"/>
                <a:sym typeface="Sora"/>
              </a:defRPr>
            </a:lvl9pPr>
          </a:lstStyle>
          <a:p>
            <a:endParaRPr/>
          </a:p>
        </p:txBody>
      </p:sp>
      <p:grpSp>
        <p:nvGrpSpPr>
          <p:cNvPr id="141" name="Google Shape;141;p13"/>
          <p:cNvGrpSpPr/>
          <p:nvPr/>
        </p:nvGrpSpPr>
        <p:grpSpPr>
          <a:xfrm>
            <a:off x="-277300" y="-1140000"/>
            <a:ext cx="9421288" cy="7165612"/>
            <a:chOff x="-277300" y="-1140000"/>
            <a:chExt cx="9421288" cy="7165612"/>
          </a:xfrm>
        </p:grpSpPr>
        <p:pic>
          <p:nvPicPr>
            <p:cNvPr id="142" name="Google Shape;142;p13"/>
            <p:cNvPicPr preferRelativeResize="0"/>
            <p:nvPr/>
          </p:nvPicPr>
          <p:blipFill>
            <a:blip r:embed="rId3">
              <a:alphaModFix/>
            </a:blip>
            <a:stretch>
              <a:fillRect/>
            </a:stretch>
          </p:blipFill>
          <p:spPr>
            <a:xfrm rot="10800000" flipH="1">
              <a:off x="7420537" y="4023848"/>
              <a:ext cx="1611176" cy="2001764"/>
            </a:xfrm>
            <a:prstGeom prst="rect">
              <a:avLst/>
            </a:prstGeom>
            <a:noFill/>
            <a:ln>
              <a:noFill/>
            </a:ln>
          </p:spPr>
        </p:pic>
        <p:pic>
          <p:nvPicPr>
            <p:cNvPr id="143" name="Google Shape;143;p13"/>
            <p:cNvPicPr preferRelativeResize="0"/>
            <p:nvPr/>
          </p:nvPicPr>
          <p:blipFill>
            <a:blip r:embed="rId4">
              <a:alphaModFix/>
            </a:blip>
            <a:stretch>
              <a:fillRect/>
            </a:stretch>
          </p:blipFill>
          <p:spPr>
            <a:xfrm rot="-5400000" flipH="1">
              <a:off x="-862975" y="-554325"/>
              <a:ext cx="2904851" cy="1733500"/>
            </a:xfrm>
            <a:prstGeom prst="rect">
              <a:avLst/>
            </a:prstGeom>
            <a:noFill/>
            <a:ln>
              <a:noFill/>
            </a:ln>
          </p:spPr>
        </p:pic>
        <p:grpSp>
          <p:nvGrpSpPr>
            <p:cNvPr id="144" name="Google Shape;144;p13"/>
            <p:cNvGrpSpPr/>
            <p:nvPr/>
          </p:nvGrpSpPr>
          <p:grpSpPr>
            <a:xfrm>
              <a:off x="7848191" y="-744375"/>
              <a:ext cx="1295797" cy="1644600"/>
              <a:chOff x="7848191" y="-744375"/>
              <a:chExt cx="1295797" cy="1644600"/>
            </a:xfrm>
          </p:grpSpPr>
          <p:pic>
            <p:nvPicPr>
              <p:cNvPr id="145" name="Google Shape;145;p13"/>
              <p:cNvPicPr preferRelativeResize="0"/>
              <p:nvPr/>
            </p:nvPicPr>
            <p:blipFill>
              <a:blip r:embed="rId5">
                <a:alphaModFix/>
              </a:blip>
              <a:stretch>
                <a:fillRect/>
              </a:stretch>
            </p:blipFill>
            <p:spPr>
              <a:xfrm flipH="1">
                <a:off x="7848191" y="-744375"/>
                <a:ext cx="1295797" cy="1440000"/>
              </a:xfrm>
              <a:prstGeom prst="rect">
                <a:avLst/>
              </a:prstGeom>
              <a:noFill/>
              <a:ln>
                <a:noFill/>
              </a:ln>
            </p:spPr>
          </p:pic>
          <p:sp>
            <p:nvSpPr>
              <p:cNvPr id="146" name="Google Shape;146;p13"/>
              <p:cNvSpPr txBox="1"/>
              <p:nvPr/>
            </p:nvSpPr>
            <p:spPr>
              <a:xfrm>
                <a:off x="8377400" y="453825"/>
                <a:ext cx="399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Sora"/>
                    <a:ea typeface="Sora"/>
                    <a:cs typeface="Sora"/>
                    <a:sym typeface="Sora"/>
                  </a:rPr>
                  <a:t>2</a:t>
                </a:r>
                <a:endParaRPr sz="70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13"/>
        <p:cNvGrpSpPr/>
        <p:nvPr/>
      </p:nvGrpSpPr>
      <p:grpSpPr>
        <a:xfrm>
          <a:off x="0" y="0"/>
          <a:ext cx="0" cy="0"/>
          <a:chOff x="0" y="0"/>
          <a:chExt cx="0" cy="0"/>
        </a:xfrm>
      </p:grpSpPr>
      <p:pic>
        <p:nvPicPr>
          <p:cNvPr id="214" name="Google Shape;214;p19"/>
          <p:cNvPicPr preferRelativeResize="0"/>
          <p:nvPr/>
        </p:nvPicPr>
        <p:blipFill rotWithShape="1">
          <a:blip r:embed="rId2">
            <a:alphaModFix/>
          </a:blip>
          <a:srcRect/>
          <a:stretch/>
        </p:blipFill>
        <p:spPr>
          <a:xfrm>
            <a:off x="50" y="0"/>
            <a:ext cx="9144003" cy="5143501"/>
          </a:xfrm>
          <a:prstGeom prst="rect">
            <a:avLst/>
          </a:prstGeom>
          <a:noFill/>
          <a:ln>
            <a:noFill/>
          </a:ln>
        </p:spPr>
      </p:pic>
      <p:sp>
        <p:nvSpPr>
          <p:cNvPr id="215" name="Google Shape;21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6" name="Google Shape;216;p19"/>
          <p:cNvSpPr txBox="1">
            <a:spLocks noGrp="1"/>
          </p:cNvSpPr>
          <p:nvPr>
            <p:ph type="subTitle" idx="1"/>
          </p:nvPr>
        </p:nvSpPr>
        <p:spPr>
          <a:xfrm>
            <a:off x="721133" y="1811513"/>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9"/>
          <p:cNvSpPr txBox="1">
            <a:spLocks noGrp="1"/>
          </p:cNvSpPr>
          <p:nvPr>
            <p:ph type="subTitle" idx="2"/>
          </p:nvPr>
        </p:nvSpPr>
        <p:spPr>
          <a:xfrm>
            <a:off x="3342150" y="1811513"/>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19"/>
          <p:cNvSpPr txBox="1">
            <a:spLocks noGrp="1"/>
          </p:cNvSpPr>
          <p:nvPr>
            <p:ph type="subTitle" idx="3"/>
          </p:nvPr>
        </p:nvSpPr>
        <p:spPr>
          <a:xfrm>
            <a:off x="5963167" y="1811513"/>
            <a:ext cx="24597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9"/>
          <p:cNvSpPr txBox="1">
            <a:spLocks noGrp="1"/>
          </p:cNvSpPr>
          <p:nvPr>
            <p:ph type="subTitle" idx="4"/>
          </p:nvPr>
        </p:nvSpPr>
        <p:spPr>
          <a:xfrm>
            <a:off x="721133" y="3512625"/>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19"/>
          <p:cNvSpPr txBox="1">
            <a:spLocks noGrp="1"/>
          </p:cNvSpPr>
          <p:nvPr>
            <p:ph type="subTitle" idx="5"/>
          </p:nvPr>
        </p:nvSpPr>
        <p:spPr>
          <a:xfrm>
            <a:off x="3342234" y="3512625"/>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19"/>
          <p:cNvSpPr txBox="1">
            <a:spLocks noGrp="1"/>
          </p:cNvSpPr>
          <p:nvPr>
            <p:ph type="subTitle" idx="6"/>
          </p:nvPr>
        </p:nvSpPr>
        <p:spPr>
          <a:xfrm>
            <a:off x="5963167" y="3512625"/>
            <a:ext cx="24597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9"/>
          <p:cNvSpPr txBox="1">
            <a:spLocks noGrp="1"/>
          </p:cNvSpPr>
          <p:nvPr>
            <p:ph type="subTitle" idx="7"/>
          </p:nvPr>
        </p:nvSpPr>
        <p:spPr>
          <a:xfrm>
            <a:off x="721133" y="12766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sp>
        <p:nvSpPr>
          <p:cNvPr id="223" name="Google Shape;223;p19"/>
          <p:cNvSpPr txBox="1">
            <a:spLocks noGrp="1"/>
          </p:cNvSpPr>
          <p:nvPr>
            <p:ph type="subTitle" idx="8"/>
          </p:nvPr>
        </p:nvSpPr>
        <p:spPr>
          <a:xfrm>
            <a:off x="3342150" y="12766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sp>
        <p:nvSpPr>
          <p:cNvPr id="224" name="Google Shape;224;p19"/>
          <p:cNvSpPr txBox="1">
            <a:spLocks noGrp="1"/>
          </p:cNvSpPr>
          <p:nvPr>
            <p:ph type="subTitle" idx="9"/>
          </p:nvPr>
        </p:nvSpPr>
        <p:spPr>
          <a:xfrm>
            <a:off x="5963167" y="1276675"/>
            <a:ext cx="24597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sp>
        <p:nvSpPr>
          <p:cNvPr id="225" name="Google Shape;225;p19"/>
          <p:cNvSpPr txBox="1">
            <a:spLocks noGrp="1"/>
          </p:cNvSpPr>
          <p:nvPr>
            <p:ph type="subTitle" idx="13"/>
          </p:nvPr>
        </p:nvSpPr>
        <p:spPr>
          <a:xfrm>
            <a:off x="721133"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sp>
        <p:nvSpPr>
          <p:cNvPr id="226" name="Google Shape;226;p19"/>
          <p:cNvSpPr txBox="1">
            <a:spLocks noGrp="1"/>
          </p:cNvSpPr>
          <p:nvPr>
            <p:ph type="subTitle" idx="14"/>
          </p:nvPr>
        </p:nvSpPr>
        <p:spPr>
          <a:xfrm>
            <a:off x="3342234"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sp>
        <p:nvSpPr>
          <p:cNvPr id="227" name="Google Shape;227;p19"/>
          <p:cNvSpPr txBox="1">
            <a:spLocks noGrp="1"/>
          </p:cNvSpPr>
          <p:nvPr>
            <p:ph type="subTitle" idx="15"/>
          </p:nvPr>
        </p:nvSpPr>
        <p:spPr>
          <a:xfrm>
            <a:off x="5963467" y="2973275"/>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2pPr>
            <a:lvl3pPr lvl="2"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3pPr>
            <a:lvl4pPr lvl="3"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4pPr>
            <a:lvl5pPr lvl="4"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5pPr>
            <a:lvl6pPr lvl="5"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6pPr>
            <a:lvl7pPr lvl="6"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7pPr>
            <a:lvl8pPr lvl="7"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8pPr>
            <a:lvl9pPr lvl="8" algn="ctr" rtl="0">
              <a:lnSpc>
                <a:spcPct val="100000"/>
              </a:lnSpc>
              <a:spcBef>
                <a:spcPts val="0"/>
              </a:spcBef>
              <a:spcAft>
                <a:spcPts val="0"/>
              </a:spcAft>
              <a:buClr>
                <a:schemeClr val="dk1"/>
              </a:buClr>
              <a:buSzPts val="2000"/>
              <a:buFont typeface="Sora"/>
              <a:buNone/>
              <a:defRPr sz="2000">
                <a:solidFill>
                  <a:schemeClr val="dk1"/>
                </a:solidFill>
                <a:latin typeface="Sora"/>
                <a:ea typeface="Sora"/>
                <a:cs typeface="Sora"/>
                <a:sym typeface="Sora"/>
              </a:defRPr>
            </a:lvl9pPr>
          </a:lstStyle>
          <a:p>
            <a:endParaRPr/>
          </a:p>
        </p:txBody>
      </p:sp>
      <p:grpSp>
        <p:nvGrpSpPr>
          <p:cNvPr id="228" name="Google Shape;228;p19"/>
          <p:cNvGrpSpPr/>
          <p:nvPr/>
        </p:nvGrpSpPr>
        <p:grpSpPr>
          <a:xfrm>
            <a:off x="-746025" y="-1534750"/>
            <a:ext cx="11275975" cy="7334075"/>
            <a:chOff x="-746025" y="-1534750"/>
            <a:chExt cx="11275975" cy="7334075"/>
          </a:xfrm>
        </p:grpSpPr>
        <p:pic>
          <p:nvPicPr>
            <p:cNvPr id="229" name="Google Shape;229;p19"/>
            <p:cNvPicPr preferRelativeResize="0"/>
            <p:nvPr/>
          </p:nvPicPr>
          <p:blipFill>
            <a:blip r:embed="rId3">
              <a:alphaModFix/>
            </a:blip>
            <a:stretch>
              <a:fillRect/>
            </a:stretch>
          </p:blipFill>
          <p:spPr>
            <a:xfrm rot="5400000" flipH="1">
              <a:off x="-891925" y="-1388850"/>
              <a:ext cx="2314050" cy="2022250"/>
            </a:xfrm>
            <a:prstGeom prst="rect">
              <a:avLst/>
            </a:prstGeom>
            <a:noFill/>
            <a:ln>
              <a:noFill/>
            </a:ln>
          </p:spPr>
        </p:pic>
        <p:pic>
          <p:nvPicPr>
            <p:cNvPr id="230" name="Google Shape;230;p19"/>
            <p:cNvPicPr preferRelativeResize="0"/>
            <p:nvPr/>
          </p:nvPicPr>
          <p:blipFill>
            <a:blip r:embed="rId4">
              <a:alphaModFix/>
            </a:blip>
            <a:stretch>
              <a:fillRect/>
            </a:stretch>
          </p:blipFill>
          <p:spPr>
            <a:xfrm flipH="1">
              <a:off x="8680625" y="535000"/>
              <a:ext cx="819150" cy="723900"/>
            </a:xfrm>
            <a:prstGeom prst="rect">
              <a:avLst/>
            </a:prstGeom>
            <a:noFill/>
            <a:ln>
              <a:noFill/>
            </a:ln>
          </p:spPr>
        </p:pic>
        <p:pic>
          <p:nvPicPr>
            <p:cNvPr id="231" name="Google Shape;231;p19"/>
            <p:cNvPicPr preferRelativeResize="0"/>
            <p:nvPr/>
          </p:nvPicPr>
          <p:blipFill>
            <a:blip r:embed="rId3">
              <a:alphaModFix/>
            </a:blip>
            <a:stretch>
              <a:fillRect/>
            </a:stretch>
          </p:blipFill>
          <p:spPr>
            <a:xfrm rot="10800000" flipH="1">
              <a:off x="8215900" y="3777075"/>
              <a:ext cx="2314050" cy="20222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algn="ctr"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1pPr>
            <a:lvl2pPr marL="914400" lvl="1"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2pPr>
            <a:lvl3pPr marL="1371600" lvl="2"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3pPr>
            <a:lvl4pPr marL="1828800" lvl="3"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4pPr>
            <a:lvl5pPr marL="2286000" lvl="4"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5pPr>
            <a:lvl6pPr marL="2743200" lvl="5"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6pPr>
            <a:lvl7pPr marL="3200400" lvl="6"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7pPr>
            <a:lvl8pPr marL="3657600" lvl="7"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8pPr>
            <a:lvl9pPr marL="4114800" lvl="8"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5"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ctrTitle"/>
          </p:nvPr>
        </p:nvSpPr>
        <p:spPr>
          <a:xfrm>
            <a:off x="812828" y="1736499"/>
            <a:ext cx="6961132" cy="1713070"/>
          </a:xfrm>
          <a:prstGeom prst="rect">
            <a:avLst/>
          </a:prstGeom>
        </p:spPr>
        <p:txBody>
          <a:bodyPr spcFirstLastPara="1" wrap="square" lIns="91425" tIns="91425" rIns="91425" bIns="91425" anchor="b" anchorCtr="0">
            <a:noAutofit/>
          </a:bodyPr>
          <a:lstStyle/>
          <a:p>
            <a:pPr lvl="0"/>
            <a:r>
              <a:rPr lang="fr-FR" sz="3600" dirty="0">
                <a:solidFill>
                  <a:srgbClr val="F5F5F6"/>
                </a:solidFill>
                <a:latin typeface="Actor"/>
              </a:rPr>
              <a:t>S</a:t>
            </a:r>
            <a:r>
              <a:rPr lang="fr-FR" sz="3600" dirty="0" smtClean="0">
                <a:solidFill>
                  <a:srgbClr val="F5F5F6"/>
                </a:solidFill>
                <a:latin typeface="Actor"/>
              </a:rPr>
              <a:t>ite </a:t>
            </a:r>
            <a:r>
              <a:rPr lang="fr-FR" sz="3600" dirty="0">
                <a:solidFill>
                  <a:srgbClr val="F5F5F6"/>
                </a:solidFill>
                <a:latin typeface="Actor"/>
              </a:rPr>
              <a:t>web pour </a:t>
            </a:r>
            <a:r>
              <a:rPr lang="fr-FR" sz="3600" dirty="0" smtClean="0">
                <a:solidFill>
                  <a:srgbClr val="F5F5F6"/>
                </a:solidFill>
                <a:latin typeface="Actor"/>
              </a:rPr>
              <a:t>une entreprise </a:t>
            </a:r>
            <a:r>
              <a:rPr lang="fr-FR" sz="3600" dirty="0">
                <a:solidFill>
                  <a:srgbClr val="F5F5F6"/>
                </a:solidFill>
                <a:latin typeface="Actor"/>
              </a:rPr>
              <a:t>de géolocalisation des voitures</a:t>
            </a:r>
            <a:endParaRPr sz="3600" b="0" dirty="0">
              <a:solidFill>
                <a:srgbClr val="F5F5F6"/>
              </a:solidFill>
              <a:latin typeface="Actor"/>
            </a:endParaRPr>
          </a:p>
        </p:txBody>
      </p:sp>
      <p:sp>
        <p:nvSpPr>
          <p:cNvPr id="295" name="Google Shape;295;p28"/>
          <p:cNvSpPr txBox="1">
            <a:spLocks noGrp="1"/>
          </p:cNvSpPr>
          <p:nvPr>
            <p:ph type="subTitle" idx="1"/>
          </p:nvPr>
        </p:nvSpPr>
        <p:spPr>
          <a:xfrm>
            <a:off x="1091359" y="3728968"/>
            <a:ext cx="1687559" cy="671582"/>
          </a:xfrm>
          <a:prstGeom prst="rect">
            <a:avLst/>
          </a:prstGeom>
        </p:spPr>
        <p:txBody>
          <a:bodyPr spcFirstLastPara="1" wrap="square" lIns="91425" tIns="91425" rIns="91425" bIns="91425" anchor="t" anchorCtr="0">
            <a:noAutofit/>
          </a:bodyPr>
          <a:lstStyle/>
          <a:p>
            <a:pPr marL="0" lvl="0" indent="0" algn="l">
              <a:lnSpc>
                <a:spcPct val="150000"/>
              </a:lnSpc>
            </a:pPr>
            <a:r>
              <a:rPr lang="fr-MA" dirty="0">
                <a:solidFill>
                  <a:srgbClr val="808194"/>
                </a:solidFill>
                <a:latin typeface="Actor"/>
              </a:rPr>
              <a:t>Réalisé par :</a:t>
            </a:r>
          </a:p>
          <a:p>
            <a:pPr marL="0" lvl="0" indent="0" algn="l" rtl="0">
              <a:lnSpc>
                <a:spcPct val="150000"/>
              </a:lnSpc>
              <a:spcBef>
                <a:spcPts val="0"/>
              </a:spcBef>
              <a:spcAft>
                <a:spcPts val="0"/>
              </a:spcAft>
              <a:buNone/>
            </a:pPr>
            <a:r>
              <a:rPr lang="fr-MA" dirty="0" smtClean="0">
                <a:latin typeface="Actor"/>
              </a:rPr>
              <a:t>  </a:t>
            </a:r>
            <a:r>
              <a:rPr lang="fr-MA" sz="1400" dirty="0" smtClean="0">
                <a:solidFill>
                  <a:srgbClr val="F5F5F6"/>
                </a:solidFill>
                <a:latin typeface="Actor"/>
              </a:rPr>
              <a:t>Bourras Hamza</a:t>
            </a:r>
            <a:endParaRPr sz="1400" dirty="0">
              <a:solidFill>
                <a:srgbClr val="F5F5F6"/>
              </a:solidFill>
              <a:latin typeface="Actor"/>
            </a:endParaRPr>
          </a:p>
        </p:txBody>
      </p:sp>
      <p:cxnSp>
        <p:nvCxnSpPr>
          <p:cNvPr id="296" name="Google Shape;296;p28"/>
          <p:cNvCxnSpPr/>
          <p:nvPr/>
        </p:nvCxnSpPr>
        <p:spPr>
          <a:xfrm>
            <a:off x="2228851" y="3707398"/>
            <a:ext cx="4693443" cy="0"/>
          </a:xfrm>
          <a:prstGeom prst="straightConnector1">
            <a:avLst/>
          </a:prstGeom>
          <a:noFill/>
          <a:ln w="9525" cap="flat" cmpd="sng">
            <a:solidFill>
              <a:schemeClr val="dk1"/>
            </a:solidFill>
            <a:prstDash val="solid"/>
            <a:round/>
            <a:headEnd type="oval" w="med" len="med"/>
            <a:tailEnd type="oval" w="med" len="med"/>
          </a:ln>
        </p:spPr>
      </p:cxnSp>
      <p:sp>
        <p:nvSpPr>
          <p:cNvPr id="2" name="Rectangle 1"/>
          <p:cNvSpPr/>
          <p:nvPr/>
        </p:nvSpPr>
        <p:spPr>
          <a:xfrm>
            <a:off x="6400800" y="3914775"/>
            <a:ext cx="1321594" cy="664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Google Shape;295;p28"/>
          <p:cNvSpPr txBox="1">
            <a:spLocks/>
          </p:cNvSpPr>
          <p:nvPr/>
        </p:nvSpPr>
        <p:spPr>
          <a:xfrm>
            <a:off x="6043613" y="3728967"/>
            <a:ext cx="2008878" cy="764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Cabin"/>
              <a:buNone/>
              <a:defRPr sz="1600" b="0" i="0" u="none" strike="noStrike" cap="none">
                <a:solidFill>
                  <a:schemeClr val="dk1"/>
                </a:solidFill>
                <a:latin typeface="Cabin"/>
                <a:ea typeface="Cabin"/>
                <a:cs typeface="Cabin"/>
                <a:sym typeface="Cabin"/>
              </a:defRPr>
            </a:lvl1pPr>
            <a:lvl2pPr marL="914400" marR="0" lvl="1"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2pPr>
            <a:lvl3pPr marL="1371600" marR="0" lvl="2"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3pPr>
            <a:lvl4pPr marL="1828800" marR="0" lvl="3"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4pPr>
            <a:lvl5pPr marL="2286000" marR="0" lvl="4"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5pPr>
            <a:lvl6pPr marL="2743200" marR="0" lvl="5"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6pPr>
            <a:lvl7pPr marL="3200400" marR="0" lvl="6"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7pPr>
            <a:lvl8pPr marL="3657600" marR="0" lvl="7"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8pPr>
            <a:lvl9pPr marL="4114800" marR="0" lvl="8" indent="-3048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9pPr>
          </a:lstStyle>
          <a:p>
            <a:pPr marL="0" indent="0" algn="l">
              <a:lnSpc>
                <a:spcPct val="150000"/>
              </a:lnSpc>
            </a:pPr>
            <a:r>
              <a:rPr lang="fr-MA" dirty="0" smtClean="0">
                <a:solidFill>
                  <a:srgbClr val="808194"/>
                </a:solidFill>
                <a:latin typeface="Actor"/>
              </a:rPr>
              <a:t>Encadré par :</a:t>
            </a:r>
          </a:p>
          <a:p>
            <a:pPr marL="0" indent="0" algn="l">
              <a:lnSpc>
                <a:spcPct val="150000"/>
              </a:lnSpc>
            </a:pPr>
            <a:r>
              <a:rPr lang="fr-MA" sz="1400" dirty="0">
                <a:solidFill>
                  <a:srgbClr val="808194"/>
                </a:solidFill>
                <a:latin typeface="Actor"/>
              </a:rPr>
              <a:t> </a:t>
            </a:r>
            <a:r>
              <a:rPr lang="fr-MA" sz="1400" dirty="0" smtClean="0">
                <a:solidFill>
                  <a:srgbClr val="808194"/>
                </a:solidFill>
                <a:latin typeface="Actor"/>
              </a:rPr>
              <a:t> </a:t>
            </a:r>
            <a:r>
              <a:rPr lang="fr-MA" sz="1400" dirty="0" smtClean="0">
                <a:solidFill>
                  <a:srgbClr val="F5F5F6"/>
                </a:solidFill>
                <a:latin typeface="Actor"/>
              </a:rPr>
              <a:t>M. Boubakri Hamza</a:t>
            </a:r>
            <a:endParaRPr lang="fr-MA" sz="1400" dirty="0">
              <a:solidFill>
                <a:srgbClr val="F5F5F6"/>
              </a:solidFill>
              <a:latin typeface="Actor"/>
            </a:endParaRPr>
          </a:p>
        </p:txBody>
      </p:sp>
      <p:sp>
        <p:nvSpPr>
          <p:cNvPr id="4" name="Rectangle 3"/>
          <p:cNvSpPr/>
          <p:nvPr/>
        </p:nvSpPr>
        <p:spPr>
          <a:xfrm>
            <a:off x="2721769" y="1136356"/>
            <a:ext cx="3143250" cy="414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400" dirty="0" smtClean="0">
                <a:solidFill>
                  <a:srgbClr val="808194"/>
                </a:solidFill>
                <a:latin typeface="Times New Roman" panose="02020603050405020304" pitchFamily="18" charset="0"/>
                <a:cs typeface="Times New Roman" panose="02020603050405020304" pitchFamily="18" charset="0"/>
              </a:rPr>
              <a:t>Stage d’initiation</a:t>
            </a:r>
            <a:endParaRPr lang="fr-FR" sz="2400" dirty="0">
              <a:solidFill>
                <a:srgbClr val="808194"/>
              </a:solidFill>
              <a:latin typeface="Times New Roman" panose="02020603050405020304" pitchFamily="18" charset="0"/>
              <a:cs typeface="Times New Roman" panose="02020603050405020304" pitchFamily="18" charset="0"/>
            </a:endParaRPr>
          </a:p>
        </p:txBody>
      </p:sp>
      <p:sp>
        <p:nvSpPr>
          <p:cNvPr id="5" name="Rectangle 4"/>
          <p:cNvSpPr/>
          <p:nvPr/>
        </p:nvSpPr>
        <p:spPr>
          <a:xfrm>
            <a:off x="3128963" y="449264"/>
            <a:ext cx="2328862"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u="sng" dirty="0" smtClean="0">
                <a:solidFill>
                  <a:schemeClr val="tx1"/>
                </a:solidFill>
                <a:latin typeface="Times New Roman" panose="02020603050405020304" pitchFamily="18" charset="0"/>
                <a:cs typeface="Times New Roman" panose="02020603050405020304" pitchFamily="18" charset="0"/>
              </a:rPr>
              <a:t>Filière : Génie Informatique</a:t>
            </a:r>
            <a:endParaRPr lang="fr-FR" u="sng"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114550" y="4579144"/>
            <a:ext cx="171450" cy="20994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t="18729"/>
          <a:stretch/>
        </p:blipFill>
        <p:spPr>
          <a:xfrm>
            <a:off x="3786188" y="324137"/>
            <a:ext cx="1350168" cy="1578328"/>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t="23090" b="6090"/>
          <a:stretch/>
        </p:blipFill>
        <p:spPr>
          <a:xfrm>
            <a:off x="1045587" y="324137"/>
            <a:ext cx="2090518" cy="1578328"/>
          </a:xfrm>
          <a:prstGeom prst="rect">
            <a:avLst/>
          </a:prstGeom>
        </p:spPr>
      </p:pic>
      <p:sp>
        <p:nvSpPr>
          <p:cNvPr id="7" name="Rectangle 6"/>
          <p:cNvSpPr/>
          <p:nvPr/>
        </p:nvSpPr>
        <p:spPr>
          <a:xfrm>
            <a:off x="727690" y="1902465"/>
            <a:ext cx="2726313" cy="603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HTML</a:t>
            </a:r>
            <a:endParaRPr lang="fr-FR" sz="1900" dirty="0">
              <a:solidFill>
                <a:srgbClr val="F5F5F6"/>
              </a:solidFill>
              <a:latin typeface="Sora" panose="020B0604020202020204" charset="0"/>
              <a:cs typeface="Sora" panose="020B0604020202020204" charset="0"/>
            </a:endParaRPr>
          </a:p>
        </p:txBody>
      </p:sp>
      <p:sp>
        <p:nvSpPr>
          <p:cNvPr id="8" name="Rectangle 7"/>
          <p:cNvSpPr/>
          <p:nvPr/>
        </p:nvSpPr>
        <p:spPr>
          <a:xfrm>
            <a:off x="3339108" y="1950684"/>
            <a:ext cx="2257426" cy="507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CSS</a:t>
            </a:r>
            <a:r>
              <a:rPr lang="fr-FR" sz="2000" dirty="0" smtClean="0">
                <a:solidFill>
                  <a:srgbClr val="F5F5F6"/>
                </a:solidFill>
                <a:latin typeface="Sora" panose="020B0604020202020204" charset="0"/>
                <a:cs typeface="Sora" panose="020B0604020202020204" charset="0"/>
              </a:rPr>
              <a:t> </a:t>
            </a:r>
            <a:endParaRPr lang="fr-FR" sz="2000" dirty="0">
              <a:solidFill>
                <a:srgbClr val="F5F5F6"/>
              </a:solidFill>
              <a:latin typeface="Sora" panose="020B0604020202020204" charset="0"/>
              <a:cs typeface="Sora" panose="020B0604020202020204" charset="0"/>
            </a:endParaRPr>
          </a:p>
        </p:txBody>
      </p:sp>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650" y="2602550"/>
            <a:ext cx="1682353" cy="1578328"/>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5677" y="2602550"/>
            <a:ext cx="1743075" cy="1578328"/>
          </a:xfrm>
          <a:prstGeom prst="rect">
            <a:avLst/>
          </a:prstGeom>
        </p:spPr>
      </p:pic>
      <p:pic>
        <p:nvPicPr>
          <p:cNvPr id="12" name="Image 11"/>
          <p:cNvPicPr>
            <a:picLocks noChangeAspect="1"/>
          </p:cNvPicPr>
          <p:nvPr/>
        </p:nvPicPr>
        <p:blipFill rotWithShape="1">
          <a:blip r:embed="rId7">
            <a:extLst>
              <a:ext uri="{28A0092B-C50C-407E-A947-70E740481C1C}">
                <a14:useLocalDpi xmlns:a14="http://schemas.microsoft.com/office/drawing/2010/main" val="0"/>
              </a:ext>
            </a:extLst>
          </a:blip>
          <a:srcRect t="2752" b="20287"/>
          <a:stretch/>
        </p:blipFill>
        <p:spPr>
          <a:xfrm>
            <a:off x="5936458" y="324137"/>
            <a:ext cx="1943099" cy="1578328"/>
          </a:xfrm>
          <a:prstGeom prst="rect">
            <a:avLst/>
          </a:prstGeom>
        </p:spPr>
      </p:pic>
      <p:sp>
        <p:nvSpPr>
          <p:cNvPr id="13" name="Rectangle 12"/>
          <p:cNvSpPr/>
          <p:nvPr/>
        </p:nvSpPr>
        <p:spPr>
          <a:xfrm>
            <a:off x="5168501" y="4389239"/>
            <a:ext cx="2257426" cy="507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Bootstrap</a:t>
            </a:r>
            <a:r>
              <a:rPr lang="fr-FR" sz="2000" dirty="0" smtClean="0">
                <a:solidFill>
                  <a:srgbClr val="F5F5F6"/>
                </a:solidFill>
                <a:latin typeface="Sora" panose="020B0604020202020204" charset="0"/>
                <a:cs typeface="Sora" panose="020B0604020202020204" charset="0"/>
              </a:rPr>
              <a:t> </a:t>
            </a:r>
            <a:endParaRPr lang="fr-FR" sz="2000" dirty="0">
              <a:solidFill>
                <a:srgbClr val="F5F5F6"/>
              </a:solidFill>
              <a:latin typeface="Sora" panose="020B0604020202020204" charset="0"/>
              <a:cs typeface="Sora" panose="020B0604020202020204" charset="0"/>
            </a:endParaRPr>
          </a:p>
        </p:txBody>
      </p:sp>
      <p:sp>
        <p:nvSpPr>
          <p:cNvPr id="14" name="Rectangle 13"/>
          <p:cNvSpPr/>
          <p:nvPr/>
        </p:nvSpPr>
        <p:spPr>
          <a:xfrm>
            <a:off x="1465659" y="4389239"/>
            <a:ext cx="2257426" cy="507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PHP</a:t>
            </a:r>
            <a:r>
              <a:rPr lang="fr-FR" sz="2000" dirty="0" smtClean="0">
                <a:solidFill>
                  <a:srgbClr val="F5F5F6"/>
                </a:solidFill>
                <a:latin typeface="Sora" panose="020B0604020202020204" charset="0"/>
                <a:cs typeface="Sora" panose="020B0604020202020204" charset="0"/>
              </a:rPr>
              <a:t> </a:t>
            </a:r>
            <a:endParaRPr lang="fr-FR" sz="2000" dirty="0">
              <a:solidFill>
                <a:srgbClr val="F5F5F6"/>
              </a:solidFill>
              <a:latin typeface="Sora" panose="020B0604020202020204" charset="0"/>
              <a:cs typeface="Sora" panose="020B0604020202020204" charset="0"/>
            </a:endParaRPr>
          </a:p>
        </p:txBody>
      </p:sp>
      <p:sp>
        <p:nvSpPr>
          <p:cNvPr id="15" name="Rectangle 14"/>
          <p:cNvSpPr/>
          <p:nvPr/>
        </p:nvSpPr>
        <p:spPr>
          <a:xfrm>
            <a:off x="5779294" y="1950684"/>
            <a:ext cx="2257426" cy="507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JavaScript </a:t>
            </a:r>
            <a:r>
              <a:rPr lang="fr-FR" sz="2000" dirty="0" smtClean="0">
                <a:solidFill>
                  <a:srgbClr val="F5F5F6"/>
                </a:solidFill>
                <a:latin typeface="Sora" panose="020B0604020202020204" charset="0"/>
                <a:cs typeface="Sora" panose="020B0604020202020204" charset="0"/>
              </a:rPr>
              <a:t> </a:t>
            </a:r>
            <a:endParaRPr lang="fr-FR" sz="2000" dirty="0">
              <a:solidFill>
                <a:srgbClr val="F5F5F6"/>
              </a:solidFill>
              <a:latin typeface="Sora" panose="020B0604020202020204" charset="0"/>
              <a:cs typeface="Sora" panose="020B0604020202020204" charset="0"/>
            </a:endParaRPr>
          </a:p>
        </p:txBody>
      </p:sp>
    </p:spTree>
    <p:extLst>
      <p:ext uri="{BB962C8B-B14F-4D97-AF65-F5344CB8AC3E}">
        <p14:creationId xmlns:p14="http://schemas.microsoft.com/office/powerpoint/2010/main" val="2788569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925264" y="2695068"/>
            <a:ext cx="7293670"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Conception du projet</a:t>
            </a:r>
            <a:endParaRPr dirty="0"/>
          </a:p>
        </p:txBody>
      </p:sp>
      <p:sp>
        <p:nvSpPr>
          <p:cNvPr id="342" name="Google Shape;342;p32"/>
          <p:cNvSpPr txBox="1">
            <a:spLocks noGrp="1"/>
          </p:cNvSpPr>
          <p:nvPr>
            <p:ph type="title" idx="2"/>
          </p:nvPr>
        </p:nvSpPr>
        <p:spPr>
          <a:xfrm>
            <a:off x="4013824" y="1417251"/>
            <a:ext cx="111655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04</a:t>
            </a:r>
            <a:endParaRPr dirty="0"/>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1163274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28" name="Rectangle 27"/>
          <p:cNvSpPr/>
          <p:nvPr/>
        </p:nvSpPr>
        <p:spPr>
          <a:xfrm>
            <a:off x="828675" y="285750"/>
            <a:ext cx="2700338" cy="735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buClr>
                <a:schemeClr val="dk1"/>
              </a:buClr>
              <a:buSzPts val="3000"/>
            </a:pPr>
            <a:r>
              <a:rPr lang="fr-FR" sz="2900" b="1" dirty="0">
                <a:solidFill>
                  <a:schemeClr val="dk1"/>
                </a:solidFill>
                <a:latin typeface="Sora"/>
                <a:ea typeface="Sora"/>
                <a:cs typeface="Sora"/>
                <a:sym typeface="Sora"/>
              </a:rPr>
              <a:t>Modèle MCD</a:t>
            </a:r>
            <a:endParaRPr lang="fr-FR" sz="2900" b="1" dirty="0">
              <a:solidFill>
                <a:schemeClr val="dk1"/>
              </a:solidFill>
              <a:latin typeface="Sora"/>
              <a:ea typeface="Sora"/>
              <a:cs typeface="Sora"/>
              <a:sym typeface="Sora"/>
            </a:endParaRPr>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56" y="1021556"/>
            <a:ext cx="6829425" cy="4007857"/>
          </a:xfrm>
          <a:prstGeom prst="rect">
            <a:avLst/>
          </a:prstGeom>
        </p:spPr>
      </p:pic>
    </p:spTree>
    <p:extLst>
      <p:ext uri="{BB962C8B-B14F-4D97-AF65-F5344CB8AC3E}">
        <p14:creationId xmlns:p14="http://schemas.microsoft.com/office/powerpoint/2010/main" val="3385720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6334" y="2716499"/>
            <a:ext cx="7711530"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Présentation </a:t>
            </a:r>
            <a:r>
              <a:rPr lang="fr-FR" dirty="0" smtClean="0"/>
              <a:t>du projet</a:t>
            </a:r>
            <a:endParaRPr dirty="0"/>
          </a:p>
        </p:txBody>
      </p:sp>
      <p:sp>
        <p:nvSpPr>
          <p:cNvPr id="342" name="Google Shape;342;p32"/>
          <p:cNvSpPr txBox="1">
            <a:spLocks noGrp="1"/>
          </p:cNvSpPr>
          <p:nvPr>
            <p:ph type="title" idx="2"/>
          </p:nvPr>
        </p:nvSpPr>
        <p:spPr>
          <a:xfrm>
            <a:off x="4013824" y="1417251"/>
            <a:ext cx="111655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05</a:t>
            </a:r>
            <a:endParaRPr dirty="0"/>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79141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925264" y="2695068"/>
            <a:ext cx="7293670"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Conclusion</a:t>
            </a:r>
            <a:endParaRPr dirty="0"/>
          </a:p>
        </p:txBody>
      </p:sp>
      <p:sp>
        <p:nvSpPr>
          <p:cNvPr id="342" name="Google Shape;342;p32"/>
          <p:cNvSpPr txBox="1">
            <a:spLocks noGrp="1"/>
          </p:cNvSpPr>
          <p:nvPr>
            <p:ph type="title" idx="2"/>
          </p:nvPr>
        </p:nvSpPr>
        <p:spPr>
          <a:xfrm>
            <a:off x="4013824" y="1417251"/>
            <a:ext cx="111655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06</a:t>
            </a:r>
            <a:endParaRPr dirty="0"/>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2368224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12" name="Google Shape;630;p47"/>
          <p:cNvSpPr txBox="1">
            <a:spLocks noGrp="1"/>
          </p:cNvSpPr>
          <p:nvPr>
            <p:ph type="ctrTitle"/>
          </p:nvPr>
        </p:nvSpPr>
        <p:spPr>
          <a:xfrm>
            <a:off x="1903619" y="1577988"/>
            <a:ext cx="5275850" cy="17224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Merci pour votre attention</a:t>
            </a:r>
            <a:endParaRPr dirty="0"/>
          </a:p>
        </p:txBody>
      </p:sp>
    </p:spTree>
    <p:extLst>
      <p:ext uri="{BB962C8B-B14F-4D97-AF65-F5344CB8AC3E}">
        <p14:creationId xmlns:p14="http://schemas.microsoft.com/office/powerpoint/2010/main" val="1121076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Plan</a:t>
            </a:r>
            <a:endParaRPr dirty="0"/>
          </a:p>
        </p:txBody>
      </p:sp>
      <p:sp>
        <p:nvSpPr>
          <p:cNvPr id="311" name="Google Shape;311;p30"/>
          <p:cNvSpPr txBox="1">
            <a:spLocks noGrp="1"/>
          </p:cNvSpPr>
          <p:nvPr>
            <p:ph type="title" idx="2"/>
          </p:nvPr>
        </p:nvSpPr>
        <p:spPr>
          <a:xfrm>
            <a:off x="1456200" y="1252725"/>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312" name="Google Shape;312;p30"/>
          <p:cNvSpPr txBox="1">
            <a:spLocks noGrp="1"/>
          </p:cNvSpPr>
          <p:nvPr>
            <p:ph type="title" idx="3"/>
          </p:nvPr>
        </p:nvSpPr>
        <p:spPr>
          <a:xfrm>
            <a:off x="1456200" y="2990946"/>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3" name="Google Shape;313;p30"/>
          <p:cNvSpPr txBox="1">
            <a:spLocks noGrp="1"/>
          </p:cNvSpPr>
          <p:nvPr>
            <p:ph type="title" idx="4"/>
          </p:nvPr>
        </p:nvSpPr>
        <p:spPr>
          <a:xfrm>
            <a:off x="4155475" y="1252725"/>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4" name="Google Shape;314;p30"/>
          <p:cNvSpPr txBox="1">
            <a:spLocks noGrp="1"/>
          </p:cNvSpPr>
          <p:nvPr>
            <p:ph type="title" idx="5"/>
          </p:nvPr>
        </p:nvSpPr>
        <p:spPr>
          <a:xfrm>
            <a:off x="4155475" y="2990946"/>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5" name="Google Shape;315;p30"/>
          <p:cNvSpPr txBox="1">
            <a:spLocks noGrp="1"/>
          </p:cNvSpPr>
          <p:nvPr>
            <p:ph type="title" idx="6"/>
          </p:nvPr>
        </p:nvSpPr>
        <p:spPr>
          <a:xfrm>
            <a:off x="6854750" y="1252725"/>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6" name="Google Shape;316;p30"/>
          <p:cNvSpPr txBox="1">
            <a:spLocks noGrp="1"/>
          </p:cNvSpPr>
          <p:nvPr>
            <p:ph type="title" idx="7"/>
          </p:nvPr>
        </p:nvSpPr>
        <p:spPr>
          <a:xfrm>
            <a:off x="6854750" y="2990946"/>
            <a:ext cx="833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7" name="Google Shape;317;p30"/>
          <p:cNvSpPr txBox="1">
            <a:spLocks noGrp="1"/>
          </p:cNvSpPr>
          <p:nvPr>
            <p:ph type="subTitle" idx="1"/>
          </p:nvPr>
        </p:nvSpPr>
        <p:spPr>
          <a:xfrm>
            <a:off x="720000" y="1921925"/>
            <a:ext cx="2305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dirty="0"/>
          </a:p>
        </p:txBody>
      </p:sp>
      <p:sp>
        <p:nvSpPr>
          <p:cNvPr id="318" name="Google Shape;318;p30"/>
          <p:cNvSpPr txBox="1">
            <a:spLocks noGrp="1"/>
          </p:cNvSpPr>
          <p:nvPr>
            <p:ph type="subTitle" idx="8"/>
          </p:nvPr>
        </p:nvSpPr>
        <p:spPr>
          <a:xfrm>
            <a:off x="3338412" y="1921925"/>
            <a:ext cx="2467175"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Contexte générale </a:t>
            </a:r>
            <a:endParaRPr dirty="0"/>
          </a:p>
        </p:txBody>
      </p:sp>
      <p:sp>
        <p:nvSpPr>
          <p:cNvPr id="319" name="Google Shape;319;p30"/>
          <p:cNvSpPr txBox="1">
            <a:spLocks noGrp="1"/>
          </p:cNvSpPr>
          <p:nvPr>
            <p:ph type="subTitle" idx="9"/>
          </p:nvPr>
        </p:nvSpPr>
        <p:spPr>
          <a:xfrm>
            <a:off x="6118550" y="1921925"/>
            <a:ext cx="2305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Les outils utilisés</a:t>
            </a:r>
            <a:endParaRPr dirty="0"/>
          </a:p>
        </p:txBody>
      </p:sp>
      <p:sp>
        <p:nvSpPr>
          <p:cNvPr id="320" name="Google Shape;320;p30"/>
          <p:cNvSpPr txBox="1">
            <a:spLocks noGrp="1"/>
          </p:cNvSpPr>
          <p:nvPr>
            <p:ph type="subTitle" idx="13"/>
          </p:nvPr>
        </p:nvSpPr>
        <p:spPr>
          <a:xfrm>
            <a:off x="720000" y="3660200"/>
            <a:ext cx="2305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Conception du projet</a:t>
            </a:r>
            <a:endParaRPr dirty="0"/>
          </a:p>
        </p:txBody>
      </p:sp>
      <p:sp>
        <p:nvSpPr>
          <p:cNvPr id="321" name="Google Shape;321;p30"/>
          <p:cNvSpPr txBox="1">
            <a:spLocks noGrp="1"/>
          </p:cNvSpPr>
          <p:nvPr>
            <p:ph type="subTitle" idx="14"/>
          </p:nvPr>
        </p:nvSpPr>
        <p:spPr>
          <a:xfrm>
            <a:off x="3419275" y="3660200"/>
            <a:ext cx="2305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Présentation du projet </a:t>
            </a:r>
            <a:endParaRPr dirty="0"/>
          </a:p>
        </p:txBody>
      </p:sp>
      <p:sp>
        <p:nvSpPr>
          <p:cNvPr id="322" name="Google Shape;322;p30"/>
          <p:cNvSpPr txBox="1">
            <a:spLocks noGrp="1"/>
          </p:cNvSpPr>
          <p:nvPr>
            <p:ph type="subTitle" idx="15"/>
          </p:nvPr>
        </p:nvSpPr>
        <p:spPr>
          <a:xfrm>
            <a:off x="6118550" y="3660200"/>
            <a:ext cx="2305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dirty="0"/>
          </a:p>
        </p:txBody>
      </p:sp>
      <p:cxnSp>
        <p:nvCxnSpPr>
          <p:cNvPr id="323" name="Google Shape;323;p30"/>
          <p:cNvCxnSpPr/>
          <p:nvPr/>
        </p:nvCxnSpPr>
        <p:spPr>
          <a:xfrm>
            <a:off x="1549350" y="1852721"/>
            <a:ext cx="646800" cy="0"/>
          </a:xfrm>
          <a:prstGeom prst="straightConnector1">
            <a:avLst/>
          </a:prstGeom>
          <a:noFill/>
          <a:ln w="9525" cap="flat" cmpd="sng">
            <a:solidFill>
              <a:schemeClr val="dk1"/>
            </a:solidFill>
            <a:prstDash val="solid"/>
            <a:round/>
            <a:headEnd type="oval" w="med" len="med"/>
            <a:tailEnd type="oval" w="med" len="med"/>
          </a:ln>
        </p:spPr>
      </p:cxnSp>
      <p:cxnSp>
        <p:nvCxnSpPr>
          <p:cNvPr id="324" name="Google Shape;324;p30"/>
          <p:cNvCxnSpPr/>
          <p:nvPr/>
        </p:nvCxnSpPr>
        <p:spPr>
          <a:xfrm>
            <a:off x="1549350" y="3590946"/>
            <a:ext cx="646800" cy="0"/>
          </a:xfrm>
          <a:prstGeom prst="straightConnector1">
            <a:avLst/>
          </a:prstGeom>
          <a:noFill/>
          <a:ln w="9525" cap="flat" cmpd="sng">
            <a:solidFill>
              <a:schemeClr val="dk1"/>
            </a:solidFill>
            <a:prstDash val="solid"/>
            <a:round/>
            <a:headEnd type="oval" w="med" len="med"/>
            <a:tailEnd type="oval" w="med" len="med"/>
          </a:ln>
        </p:spPr>
      </p:cxnSp>
      <p:cxnSp>
        <p:nvCxnSpPr>
          <p:cNvPr id="325" name="Google Shape;325;p30"/>
          <p:cNvCxnSpPr/>
          <p:nvPr/>
        </p:nvCxnSpPr>
        <p:spPr>
          <a:xfrm>
            <a:off x="4248625" y="1852721"/>
            <a:ext cx="646800" cy="0"/>
          </a:xfrm>
          <a:prstGeom prst="straightConnector1">
            <a:avLst/>
          </a:prstGeom>
          <a:noFill/>
          <a:ln w="9525" cap="flat" cmpd="sng">
            <a:solidFill>
              <a:schemeClr val="dk1"/>
            </a:solidFill>
            <a:prstDash val="solid"/>
            <a:round/>
            <a:headEnd type="oval" w="med" len="med"/>
            <a:tailEnd type="oval" w="med" len="med"/>
          </a:ln>
        </p:spPr>
      </p:cxnSp>
      <p:cxnSp>
        <p:nvCxnSpPr>
          <p:cNvPr id="326" name="Google Shape;326;p30"/>
          <p:cNvCxnSpPr/>
          <p:nvPr/>
        </p:nvCxnSpPr>
        <p:spPr>
          <a:xfrm>
            <a:off x="4248625" y="3590946"/>
            <a:ext cx="646800" cy="0"/>
          </a:xfrm>
          <a:prstGeom prst="straightConnector1">
            <a:avLst/>
          </a:prstGeom>
          <a:noFill/>
          <a:ln w="9525" cap="flat" cmpd="sng">
            <a:solidFill>
              <a:schemeClr val="dk1"/>
            </a:solidFill>
            <a:prstDash val="solid"/>
            <a:round/>
            <a:headEnd type="oval" w="med" len="med"/>
            <a:tailEnd type="oval" w="med" len="med"/>
          </a:ln>
        </p:spPr>
      </p:cxnSp>
      <p:cxnSp>
        <p:nvCxnSpPr>
          <p:cNvPr id="327" name="Google Shape;327;p30"/>
          <p:cNvCxnSpPr/>
          <p:nvPr/>
        </p:nvCxnSpPr>
        <p:spPr>
          <a:xfrm>
            <a:off x="6947900" y="1852721"/>
            <a:ext cx="646800" cy="0"/>
          </a:xfrm>
          <a:prstGeom prst="straightConnector1">
            <a:avLst/>
          </a:prstGeom>
          <a:noFill/>
          <a:ln w="9525" cap="flat" cmpd="sng">
            <a:solidFill>
              <a:schemeClr val="dk1"/>
            </a:solidFill>
            <a:prstDash val="solid"/>
            <a:round/>
            <a:headEnd type="oval" w="med" len="med"/>
            <a:tailEnd type="oval" w="med" len="med"/>
          </a:ln>
        </p:spPr>
      </p:cxnSp>
      <p:cxnSp>
        <p:nvCxnSpPr>
          <p:cNvPr id="328" name="Google Shape;328;p30"/>
          <p:cNvCxnSpPr/>
          <p:nvPr/>
        </p:nvCxnSpPr>
        <p:spPr>
          <a:xfrm>
            <a:off x="6947900" y="3590946"/>
            <a:ext cx="646800" cy="0"/>
          </a:xfrm>
          <a:prstGeom prst="straightConnector1">
            <a:avLst/>
          </a:prstGeom>
          <a:noFill/>
          <a:ln w="9525" cap="flat" cmpd="sng">
            <a:solidFill>
              <a:schemeClr val="dk1"/>
            </a:solidFill>
            <a:prstDash val="solid"/>
            <a:round/>
            <a:headEnd type="oval" w="med" len="med"/>
            <a:tailEnd type="oval" w="med" len="med"/>
          </a:ln>
        </p:spPr>
      </p:cxnSp>
      <p:pic>
        <p:nvPicPr>
          <p:cNvPr id="329" name="Google Shape;329;p30"/>
          <p:cNvPicPr preferRelativeResize="0"/>
          <p:nvPr/>
        </p:nvPicPr>
        <p:blipFill>
          <a:blip r:embed="rId3">
            <a:alphaModFix/>
          </a:blip>
          <a:stretch>
            <a:fillRect/>
          </a:stretch>
        </p:blipFill>
        <p:spPr>
          <a:xfrm rot="5400000">
            <a:off x="1059800" y="4263788"/>
            <a:ext cx="177925" cy="8673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2391899" y="2830800"/>
            <a:ext cx="4494675"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Introduction</a:t>
            </a:r>
            <a:endParaRPr dirty="0"/>
          </a:p>
        </p:txBody>
      </p:sp>
      <p:sp>
        <p:nvSpPr>
          <p:cNvPr id="342" name="Google Shape;342;p32"/>
          <p:cNvSpPr txBox="1">
            <a:spLocks noGrp="1"/>
          </p:cNvSpPr>
          <p:nvPr>
            <p:ph type="title" idx="2"/>
          </p:nvPr>
        </p:nvSpPr>
        <p:spPr>
          <a:xfrm>
            <a:off x="4027150" y="1451695"/>
            <a:ext cx="108990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1264543" y="2702212"/>
            <a:ext cx="6615113"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Contexte générale</a:t>
            </a:r>
            <a:endParaRPr dirty="0"/>
          </a:p>
        </p:txBody>
      </p:sp>
      <p:sp>
        <p:nvSpPr>
          <p:cNvPr id="342" name="Google Shape;342;p32"/>
          <p:cNvSpPr txBox="1">
            <a:spLocks noGrp="1"/>
          </p:cNvSpPr>
          <p:nvPr>
            <p:ph type="title" idx="2"/>
          </p:nvPr>
        </p:nvSpPr>
        <p:spPr>
          <a:xfrm>
            <a:off x="4027150" y="1451695"/>
            <a:ext cx="108990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269208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txBox="1">
            <a:spLocks noGrp="1"/>
          </p:cNvSpPr>
          <p:nvPr>
            <p:ph type="title"/>
          </p:nvPr>
        </p:nvSpPr>
        <p:spPr>
          <a:xfrm>
            <a:off x="720000" y="673279"/>
            <a:ext cx="4244400" cy="1068000"/>
          </a:xfrm>
          <a:prstGeom prst="rect">
            <a:avLst/>
          </a:prstGeom>
        </p:spPr>
        <p:txBody>
          <a:bodyPr spcFirstLastPara="1" wrap="square" lIns="91425" tIns="91425" rIns="91425" bIns="91425" anchor="b" anchorCtr="0">
            <a:noAutofit/>
          </a:bodyPr>
          <a:lstStyle/>
          <a:p>
            <a:pPr fontAlgn="base"/>
            <a:r>
              <a:rPr lang="fr-FR" dirty="0"/>
              <a:t>Qu’est-ce qu’un site web dynamique ?</a:t>
            </a:r>
          </a:p>
        </p:txBody>
      </p:sp>
      <p:sp>
        <p:nvSpPr>
          <p:cNvPr id="335" name="Google Shape;335;p31"/>
          <p:cNvSpPr txBox="1">
            <a:spLocks noGrp="1"/>
          </p:cNvSpPr>
          <p:nvPr>
            <p:ph type="body" idx="1"/>
          </p:nvPr>
        </p:nvSpPr>
        <p:spPr>
          <a:xfrm>
            <a:off x="720000" y="1793631"/>
            <a:ext cx="4244400" cy="3052689"/>
          </a:xfrm>
          <a:prstGeom prst="rect">
            <a:avLst/>
          </a:prstGeom>
        </p:spPr>
        <p:txBody>
          <a:bodyPr spcFirstLastPara="1" wrap="square" lIns="91425" tIns="91425" rIns="91425" bIns="91425" anchor="t" anchorCtr="0">
            <a:noAutofit/>
          </a:bodyPr>
          <a:lstStyle/>
          <a:p>
            <a:pPr marL="0" lvl="0" indent="0">
              <a:spcBef>
                <a:spcPts val="1000"/>
              </a:spcBef>
              <a:buNone/>
            </a:pPr>
            <a:r>
              <a:rPr lang="fr-FR" dirty="0">
                <a:solidFill>
                  <a:srgbClr val="F5F5F6"/>
                </a:solidFill>
              </a:rPr>
              <a:t>Une page web dynamique est une page web générée à la demande, par opposition à une page web statique. Le contenu d’une page web dynamique peut donc varier en fonction d’informations (heure, nom d’utilisateur, formulaire rempli par l’utilisateur …) qui ne sont connues qu’au moment de sa consultation. A l’inverse, le contenu d’une page web statique est a priori identique à chaque consultation</a:t>
            </a:r>
            <a:r>
              <a:rPr lang="fr-FR" dirty="0" smtClean="0">
                <a:solidFill>
                  <a:srgbClr val="F5F5F6"/>
                </a:solidFill>
              </a:rPr>
              <a:t>.</a:t>
            </a:r>
          </a:p>
          <a:p>
            <a:pPr marL="0" lvl="0" indent="0">
              <a:spcBef>
                <a:spcPts val="1000"/>
              </a:spcBef>
              <a:buNone/>
            </a:pPr>
            <a:r>
              <a:rPr lang="fr-FR" dirty="0">
                <a:solidFill>
                  <a:srgbClr val="F5F5F6"/>
                </a:solidFill>
              </a:rPr>
              <a:t>Il présente plusieurs avantages tels </a:t>
            </a:r>
            <a:r>
              <a:rPr lang="fr-FR" dirty="0" smtClean="0">
                <a:solidFill>
                  <a:srgbClr val="F5F5F6"/>
                </a:solidFill>
              </a:rPr>
              <a:t>que :</a:t>
            </a:r>
          </a:p>
          <a:p>
            <a:pPr marL="628650" lvl="1" indent="-171450">
              <a:spcBef>
                <a:spcPts val="1000"/>
              </a:spcBef>
              <a:buFont typeface="Arial" panose="020B0604020202020204" pitchFamily="34" charset="0"/>
              <a:buChar char="•"/>
            </a:pPr>
            <a:r>
              <a:rPr lang="fr-FR" b="1" dirty="0">
                <a:solidFill>
                  <a:srgbClr val="F5F5F6"/>
                </a:solidFill>
              </a:rPr>
              <a:t>Contenu actualisé en temps réel</a:t>
            </a:r>
            <a:r>
              <a:rPr lang="fr-FR" dirty="0">
                <a:solidFill>
                  <a:srgbClr val="F5F5F6"/>
                </a:solidFill>
              </a:rPr>
              <a:t> </a:t>
            </a:r>
          </a:p>
          <a:p>
            <a:pPr marL="628650" lvl="1" indent="-171450">
              <a:spcBef>
                <a:spcPts val="1000"/>
              </a:spcBef>
              <a:buFont typeface="Arial" panose="020B0604020202020204" pitchFamily="34" charset="0"/>
              <a:buChar char="•"/>
            </a:pPr>
            <a:r>
              <a:rPr lang="fr-FR" b="1" dirty="0">
                <a:solidFill>
                  <a:srgbClr val="F5F5F6"/>
                </a:solidFill>
              </a:rPr>
              <a:t>Interactivité accrue</a:t>
            </a:r>
            <a:r>
              <a:rPr lang="fr-FR" dirty="0">
                <a:solidFill>
                  <a:srgbClr val="F5F5F6"/>
                </a:solidFill>
              </a:rPr>
              <a:t> </a:t>
            </a:r>
            <a:endParaRPr lang="fr-FR" dirty="0" smtClean="0">
              <a:solidFill>
                <a:srgbClr val="F5F5F6"/>
              </a:solidFill>
            </a:endParaRPr>
          </a:p>
          <a:p>
            <a:pPr marL="628650" lvl="1" indent="-171450">
              <a:spcBef>
                <a:spcPts val="1000"/>
              </a:spcBef>
              <a:buFont typeface="Arial" panose="020B0604020202020204" pitchFamily="34" charset="0"/>
              <a:buChar char="•"/>
            </a:pPr>
            <a:r>
              <a:rPr lang="fr-FR" b="1" dirty="0">
                <a:solidFill>
                  <a:srgbClr val="F5F5F6"/>
                </a:solidFill>
              </a:rPr>
              <a:t>Capacité à gérer des bases de données</a:t>
            </a:r>
            <a:endParaRPr dirty="0">
              <a:solidFill>
                <a:srgbClr val="F5F5F6"/>
              </a:solidFill>
            </a:endParaRPr>
          </a:p>
        </p:txBody>
      </p:sp>
      <p:pic>
        <p:nvPicPr>
          <p:cNvPr id="336" name="Google Shape;336;p31"/>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219114" y="1624818"/>
            <a:ext cx="3589130" cy="22015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Problématique</a:t>
            </a:r>
            <a:endParaRP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206" y="1216711"/>
            <a:ext cx="6201567" cy="351003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Solution</a:t>
            </a:r>
            <a:endParaRPr dirty="0"/>
          </a:p>
        </p:txBody>
      </p:sp>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l="30217" t="22580" r="28655" b="37006"/>
          <a:stretch/>
        </p:blipFill>
        <p:spPr>
          <a:xfrm>
            <a:off x="3115994" y="1913206"/>
            <a:ext cx="2757267" cy="1969477"/>
          </a:xfrm>
          <a:prstGeom prst="rect">
            <a:avLst/>
          </a:prstGeom>
        </p:spPr>
      </p:pic>
    </p:spTree>
    <p:extLst>
      <p:ext uri="{BB962C8B-B14F-4D97-AF65-F5344CB8AC3E}">
        <p14:creationId xmlns:p14="http://schemas.microsoft.com/office/powerpoint/2010/main" val="2522736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1264543" y="2702212"/>
            <a:ext cx="6615113" cy="8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Les outils utilisés</a:t>
            </a:r>
            <a:endParaRPr dirty="0"/>
          </a:p>
        </p:txBody>
      </p:sp>
      <p:sp>
        <p:nvSpPr>
          <p:cNvPr id="342" name="Google Shape;342;p32"/>
          <p:cNvSpPr txBox="1">
            <a:spLocks noGrp="1"/>
          </p:cNvSpPr>
          <p:nvPr>
            <p:ph type="title" idx="2"/>
          </p:nvPr>
        </p:nvSpPr>
        <p:spPr>
          <a:xfrm>
            <a:off x="4027150" y="1451695"/>
            <a:ext cx="108990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03</a:t>
            </a:r>
            <a:endParaRPr dirty="0"/>
          </a:p>
        </p:txBody>
      </p:sp>
      <p:cxnSp>
        <p:nvCxnSpPr>
          <p:cNvPr id="343" name="Google Shape;343;p32"/>
          <p:cNvCxnSpPr/>
          <p:nvPr/>
        </p:nvCxnSpPr>
        <p:spPr>
          <a:xfrm>
            <a:off x="3664600" y="2530771"/>
            <a:ext cx="1815000" cy="0"/>
          </a:xfrm>
          <a:prstGeom prst="straightConnector1">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409809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873" y="1279171"/>
            <a:ext cx="1975055" cy="171406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499" y="1293459"/>
            <a:ext cx="1699773" cy="1699773"/>
          </a:xfrm>
          <a:prstGeom prst="rect">
            <a:avLst/>
          </a:prstGeom>
        </p:spPr>
      </p:pic>
      <p:sp>
        <p:nvSpPr>
          <p:cNvPr id="7" name="Rectangle 6"/>
          <p:cNvSpPr/>
          <p:nvPr/>
        </p:nvSpPr>
        <p:spPr>
          <a:xfrm>
            <a:off x="975230" y="3182539"/>
            <a:ext cx="2726313" cy="585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Visual Studio Code</a:t>
            </a:r>
            <a:endParaRPr lang="fr-FR" sz="1900" dirty="0">
              <a:solidFill>
                <a:srgbClr val="F5F5F6"/>
              </a:solidFill>
              <a:latin typeface="Sora" panose="020B0604020202020204" charset="0"/>
              <a:cs typeface="Sora" panose="020B0604020202020204" charset="0"/>
            </a:endParaRPr>
          </a:p>
        </p:txBody>
      </p:sp>
      <p:sp>
        <p:nvSpPr>
          <p:cNvPr id="8" name="Rectangle 7"/>
          <p:cNvSpPr/>
          <p:nvPr/>
        </p:nvSpPr>
        <p:spPr>
          <a:xfrm>
            <a:off x="5118687" y="3261120"/>
            <a:ext cx="2257426" cy="507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00" dirty="0" smtClean="0">
                <a:solidFill>
                  <a:srgbClr val="F5F5F6"/>
                </a:solidFill>
                <a:latin typeface="Sora" panose="020B0604020202020204" charset="0"/>
                <a:cs typeface="Sora" panose="020B0604020202020204" charset="0"/>
              </a:rPr>
              <a:t>Xampp</a:t>
            </a:r>
            <a:r>
              <a:rPr lang="fr-FR" sz="2000" dirty="0" smtClean="0">
                <a:solidFill>
                  <a:srgbClr val="F5F5F6"/>
                </a:solidFill>
                <a:latin typeface="Sora" panose="020B0604020202020204" charset="0"/>
                <a:cs typeface="Sora" panose="020B0604020202020204" charset="0"/>
              </a:rPr>
              <a:t> </a:t>
            </a:r>
            <a:endParaRPr lang="fr-FR" sz="2000" dirty="0">
              <a:solidFill>
                <a:srgbClr val="F5F5F6"/>
              </a:solidFill>
              <a:latin typeface="Sora" panose="020B0604020202020204" charset="0"/>
              <a:cs typeface="Sora" panose="020B0604020202020204" charset="0"/>
            </a:endParaRPr>
          </a:p>
        </p:txBody>
      </p:sp>
    </p:spTree>
    <p:extLst>
      <p:ext uri="{BB962C8B-B14F-4D97-AF65-F5344CB8AC3E}">
        <p14:creationId xmlns:p14="http://schemas.microsoft.com/office/powerpoint/2010/main" val="1470275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lecular Typography Social Media Strategy by Slidesgo">
  <a:themeElements>
    <a:clrScheme name="Simple Light">
      <a:dk1>
        <a:srgbClr val="F5F5F6"/>
      </a:dk1>
      <a:lt1>
        <a:srgbClr val="808194"/>
      </a:lt1>
      <a:dk2>
        <a:srgbClr val="000649"/>
      </a:dk2>
      <a:lt2>
        <a:srgbClr val="000C79"/>
      </a:lt2>
      <a:accent1>
        <a:srgbClr val="0011AC"/>
      </a:accent1>
      <a:accent2>
        <a:srgbClr val="0016DF"/>
      </a:accent2>
      <a:accent3>
        <a:srgbClr val="FFFFFF"/>
      </a:accent3>
      <a:accent4>
        <a:srgbClr val="FFFFFF"/>
      </a:accent4>
      <a:accent5>
        <a:srgbClr val="FFFFFF"/>
      </a:accent5>
      <a:accent6>
        <a:srgbClr val="FFFFFF"/>
      </a:accent6>
      <a:hlink>
        <a:srgbClr val="F5F5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183</Words>
  <Application>Microsoft Office PowerPoint</Application>
  <PresentationFormat>Affichage à l'écran (16:9)</PresentationFormat>
  <Paragraphs>49</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Actor</vt:lpstr>
      <vt:lpstr>Cabin</vt:lpstr>
      <vt:lpstr>Sora</vt:lpstr>
      <vt:lpstr>Arial</vt:lpstr>
      <vt:lpstr>Times New Roman</vt:lpstr>
      <vt:lpstr>Molecular Typography Social Media Strategy by Slidesgo</vt:lpstr>
      <vt:lpstr>Site web pour une entreprise de géolocalisation des voitures</vt:lpstr>
      <vt:lpstr>Plan</vt:lpstr>
      <vt:lpstr>Introduction</vt:lpstr>
      <vt:lpstr>Contexte générale</vt:lpstr>
      <vt:lpstr>Qu’est-ce qu’un site web dynamique ?</vt:lpstr>
      <vt:lpstr>Problématique</vt:lpstr>
      <vt:lpstr>Solution</vt:lpstr>
      <vt:lpstr>Les outils utilisés</vt:lpstr>
      <vt:lpstr>Présentation PowerPoint</vt:lpstr>
      <vt:lpstr>Présentation PowerPoint</vt:lpstr>
      <vt:lpstr>Conception du projet</vt:lpstr>
      <vt:lpstr>Présentation PowerPoint</vt:lpstr>
      <vt:lpstr>Présentation du projet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web pour une entreprise de géolocalisation des voitures</dc:title>
  <dc:creator>Hamza Bourras</dc:creator>
  <cp:lastModifiedBy>hp</cp:lastModifiedBy>
  <cp:revision>24</cp:revision>
  <dcterms:modified xsi:type="dcterms:W3CDTF">2023-10-22T17:10:35Z</dcterms:modified>
</cp:coreProperties>
</file>