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432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2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20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7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B8DF85-CE87-4695-B599-7FD450A73DE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5E818A-D675-41D0-8D60-1244A3C87E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03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704-2BCF-42BB-9F00-4FECA7BA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br>
              <a:rPr lang="en-US" dirty="0"/>
            </a:br>
            <a:r>
              <a:rPr lang="en-US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E0E03-912C-4845-A4E7-EBF8E48CD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Instructor:	Dr. Usman Ghani</a:t>
            </a:r>
          </a:p>
          <a:p>
            <a:pPr algn="l"/>
            <a:r>
              <a:rPr lang="en-US" dirty="0"/>
              <a:t>Submitted to:	Sir Junaid</a:t>
            </a:r>
            <a:br>
              <a:rPr lang="en-US" dirty="0"/>
            </a:br>
            <a:r>
              <a:rPr lang="en-US" dirty="0"/>
              <a:t>Submitted by:	Hamza Farooq (Reg. 2016-CS-122)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5784-367C-44A2-89C4-36D0C9B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Robotics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80979-0938-4EE7-8F4A-B89F7E35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Visual Navigation</a:t>
            </a: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2DBC7-E0E7-498D-895F-3A74B323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8" y="2315493"/>
            <a:ext cx="5459866" cy="45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2852-723F-4D46-9182-C31EBC8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Navigation Application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4CB5-9BB4-4A63-9878-78C3F41A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smartphone applications</a:t>
            </a:r>
          </a:p>
          <a:p>
            <a:r>
              <a:rPr lang="en-US" dirty="0"/>
              <a:t>Unmanned Guided vehicles</a:t>
            </a:r>
          </a:p>
          <a:p>
            <a:r>
              <a:rPr lang="en-US" dirty="0"/>
              <a:t>Surveillance cars</a:t>
            </a:r>
          </a:p>
          <a:p>
            <a:r>
              <a:rPr lang="en-US" dirty="0"/>
              <a:t>Semi-Autonomous Trucks</a:t>
            </a:r>
          </a:p>
        </p:txBody>
      </p:sp>
    </p:spTree>
    <p:extLst>
      <p:ext uri="{BB962C8B-B14F-4D97-AF65-F5344CB8AC3E}">
        <p14:creationId xmlns:p14="http://schemas.microsoft.com/office/powerpoint/2010/main" val="289151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5784-367C-44A2-89C4-36D0C9B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Agriculture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80979-0938-4EE7-8F4A-B89F7E35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K" sz="2800" dirty="0"/>
              <a:t>Agricultural drone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D8A81-F8B6-4CC7-90E6-E35793334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05" y="2171700"/>
            <a:ext cx="7960280" cy="44776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31D89-024E-45CF-8D03-2A4A65629845}"/>
              </a:ext>
            </a:extLst>
          </p:cNvPr>
          <p:cNvCxnSpPr>
            <a:cxnSpLocks/>
          </p:cNvCxnSpPr>
          <p:nvPr/>
        </p:nvCxnSpPr>
        <p:spPr>
          <a:xfrm flipH="1" flipV="1">
            <a:off x="2307771" y="3429000"/>
            <a:ext cx="2786743" cy="1360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22A662-0B43-430F-BDCE-A96B76E6E9B7}"/>
              </a:ext>
            </a:extLst>
          </p:cNvPr>
          <p:cNvSpPr txBox="1"/>
          <p:nvPr/>
        </p:nvSpPr>
        <p:spPr>
          <a:xfrm>
            <a:off x="978909" y="3105834"/>
            <a:ext cx="137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Perceived</a:t>
            </a:r>
            <a:br>
              <a:rPr lang="en-US" dirty="0"/>
            </a:br>
            <a:r>
              <a:rPr lang="en-US" dirty="0"/>
              <a:t>area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20686-594A-495A-9D19-0C08E4B7CB86}"/>
              </a:ext>
            </a:extLst>
          </p:cNvPr>
          <p:cNvCxnSpPr/>
          <p:nvPr/>
        </p:nvCxnSpPr>
        <p:spPr>
          <a:xfrm flipH="1">
            <a:off x="1988457" y="5660571"/>
            <a:ext cx="3454400" cy="290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92F9F8-B5A7-4825-9985-43BB99A2361E}"/>
              </a:ext>
            </a:extLst>
          </p:cNvPr>
          <p:cNvSpPr txBox="1"/>
          <p:nvPr/>
        </p:nvSpPr>
        <p:spPr>
          <a:xfrm>
            <a:off x="798285" y="5660571"/>
            <a:ext cx="137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Controlling flow of pesticides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62D84-3C1E-4E98-B7E5-4958F857D072}"/>
              </a:ext>
            </a:extLst>
          </p:cNvPr>
          <p:cNvCxnSpPr/>
          <p:nvPr/>
        </p:nvCxnSpPr>
        <p:spPr>
          <a:xfrm flipV="1">
            <a:off x="6571745" y="2525486"/>
            <a:ext cx="4154312" cy="203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43DBA7-E257-4AFF-8899-C0A32661B8C0}"/>
              </a:ext>
            </a:extLst>
          </p:cNvPr>
          <p:cNvSpPr txBox="1"/>
          <p:nvPr/>
        </p:nvSpPr>
        <p:spPr>
          <a:xfrm>
            <a:off x="10726057" y="2525486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</a:t>
            </a:r>
            <a:br>
              <a:rPr lang="en-US" dirty="0"/>
            </a:br>
            <a:r>
              <a:rPr lang="en-US" dirty="0"/>
              <a:t>Agri drone</a:t>
            </a:r>
          </a:p>
        </p:txBody>
      </p:sp>
    </p:spTree>
    <p:extLst>
      <p:ext uri="{BB962C8B-B14F-4D97-AF65-F5344CB8AC3E}">
        <p14:creationId xmlns:p14="http://schemas.microsoft.com/office/powerpoint/2010/main" val="273131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2852-723F-4D46-9182-C31EBC8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Agricultural drone</a:t>
            </a:r>
            <a:r>
              <a:rPr lang="en-US" dirty="0"/>
              <a:t> Application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4CB5-9BB4-4A63-9878-78C3F41A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Soil and Field Analysis</a:t>
            </a:r>
          </a:p>
          <a:p>
            <a:r>
              <a:rPr lang="en-US" dirty="0"/>
              <a:t>Seed Planting</a:t>
            </a:r>
          </a:p>
          <a:p>
            <a:r>
              <a:rPr lang="en-US" dirty="0"/>
              <a:t>Crop Spraying and Spot Spraying</a:t>
            </a:r>
          </a:p>
          <a:p>
            <a:r>
              <a:rPr lang="en-US" dirty="0"/>
              <a:t>Crop Mapping and Surveying</a:t>
            </a:r>
          </a:p>
          <a:p>
            <a:r>
              <a:rPr lang="en-US" dirty="0"/>
              <a:t>Real-Time Livestock Monitoring</a:t>
            </a:r>
          </a:p>
        </p:txBody>
      </p:sp>
    </p:spTree>
    <p:extLst>
      <p:ext uri="{BB962C8B-B14F-4D97-AF65-F5344CB8AC3E}">
        <p14:creationId xmlns:p14="http://schemas.microsoft.com/office/powerpoint/2010/main" val="367277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FEF6B-9CEF-425D-8EEB-DFB26BD1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81" y="2116309"/>
            <a:ext cx="7549685" cy="4741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B5784-367C-44A2-89C4-36D0C9B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80979-0938-4EE7-8F4A-B89F7E35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Surveillance and Security</a:t>
            </a:r>
            <a:endParaRPr lang="en-PK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31D89-024E-45CF-8D03-2A4A65629845}"/>
              </a:ext>
            </a:extLst>
          </p:cNvPr>
          <p:cNvCxnSpPr>
            <a:cxnSpLocks/>
          </p:cNvCxnSpPr>
          <p:nvPr/>
        </p:nvCxnSpPr>
        <p:spPr>
          <a:xfrm flipH="1">
            <a:off x="2307772" y="3429000"/>
            <a:ext cx="123532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22A662-0B43-430F-BDCE-A96B76E6E9B7}"/>
              </a:ext>
            </a:extLst>
          </p:cNvPr>
          <p:cNvSpPr txBox="1"/>
          <p:nvPr/>
        </p:nvSpPr>
        <p:spPr>
          <a:xfrm>
            <a:off x="978909" y="3105834"/>
            <a:ext cx="137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Satellite 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20686-594A-495A-9D19-0C08E4B7CB86}"/>
              </a:ext>
            </a:extLst>
          </p:cNvPr>
          <p:cNvCxnSpPr>
            <a:cxnSpLocks/>
          </p:cNvCxnSpPr>
          <p:nvPr/>
        </p:nvCxnSpPr>
        <p:spPr>
          <a:xfrm flipH="1" flipV="1">
            <a:off x="1988457" y="5950857"/>
            <a:ext cx="574924" cy="77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92F9F8-B5A7-4825-9985-43BB99A2361E}"/>
              </a:ext>
            </a:extLst>
          </p:cNvPr>
          <p:cNvSpPr txBox="1"/>
          <p:nvPr/>
        </p:nvSpPr>
        <p:spPr>
          <a:xfrm>
            <a:off x="798285" y="5660571"/>
            <a:ext cx="137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Surveillance pan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62D84-3C1E-4E98-B7E5-4958F857D072}"/>
              </a:ext>
            </a:extLst>
          </p:cNvPr>
          <p:cNvCxnSpPr>
            <a:cxnSpLocks/>
          </p:cNvCxnSpPr>
          <p:nvPr/>
        </p:nvCxnSpPr>
        <p:spPr>
          <a:xfrm>
            <a:off x="10051381" y="5399314"/>
            <a:ext cx="529533" cy="116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43DBA7-E257-4AFF-8899-C0A32661B8C0}"/>
              </a:ext>
            </a:extLst>
          </p:cNvPr>
          <p:cNvSpPr txBox="1"/>
          <p:nvPr/>
        </p:nvSpPr>
        <p:spPr>
          <a:xfrm>
            <a:off x="10662352" y="5303618"/>
            <a:ext cx="124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Being monitored area pan</a:t>
            </a:r>
          </a:p>
        </p:txBody>
      </p:sp>
    </p:spTree>
    <p:extLst>
      <p:ext uri="{BB962C8B-B14F-4D97-AF65-F5344CB8AC3E}">
        <p14:creationId xmlns:p14="http://schemas.microsoft.com/office/powerpoint/2010/main" val="83667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2852-723F-4D46-9182-C31EBC8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Defense Application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4CB5-9BB4-4A63-9878-78C3F41A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Vehicles</a:t>
            </a:r>
          </a:p>
          <a:p>
            <a:r>
              <a:rPr lang="en-US" dirty="0"/>
              <a:t>Landmine Removal</a:t>
            </a:r>
          </a:p>
          <a:p>
            <a:r>
              <a:rPr lang="en-US" dirty="0"/>
              <a:t>Quality Control for Ordnance Manufacturing</a:t>
            </a:r>
          </a:p>
          <a:p>
            <a:r>
              <a:rPr lang="en-US" dirty="0"/>
              <a:t>Activity Tracking</a:t>
            </a:r>
          </a:p>
          <a:p>
            <a:r>
              <a:rPr lang="en-US" dirty="0"/>
              <a:t>Resource Monitoring</a:t>
            </a:r>
          </a:p>
        </p:txBody>
      </p:sp>
    </p:spTree>
    <p:extLst>
      <p:ext uri="{BB962C8B-B14F-4D97-AF65-F5344CB8AC3E}">
        <p14:creationId xmlns:p14="http://schemas.microsoft.com/office/powerpoint/2010/main" val="39383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5784-367C-44A2-89C4-36D0C9B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80979-0938-4EE7-8F4A-B89F7E35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Transcranial magnetic stimulation</a:t>
            </a: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A5682-C0C2-4F94-8FAD-7EED941D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2262414"/>
            <a:ext cx="6554810" cy="4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2852-723F-4D46-9182-C31EBC8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TMS Application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4CB5-9BB4-4A63-9878-78C3F41A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Tumor detection and segmentation</a:t>
            </a:r>
          </a:p>
          <a:p>
            <a:r>
              <a:rPr lang="en-US" dirty="0"/>
              <a:t>Element level detection</a:t>
            </a:r>
          </a:p>
          <a:p>
            <a:r>
              <a:rPr lang="en-US" dirty="0"/>
              <a:t>Cancer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9260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5784-367C-44A2-89C4-36D0C9B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380979-0938-4EE7-8F4A-B89F7E35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Sportsman Activity Tracker</a:t>
            </a:r>
            <a:endParaRPr lang="en-P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952A0-E92C-4A5D-BEA4-730717755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65" y="2330090"/>
            <a:ext cx="8052212" cy="45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2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2852-723F-4D46-9182-C31EBC8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SAT Application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4CB5-9BB4-4A63-9878-78C3F41A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Tracking and Detection</a:t>
            </a:r>
          </a:p>
          <a:p>
            <a:r>
              <a:rPr lang="en-US" dirty="0"/>
              <a:t>Activity Classification</a:t>
            </a:r>
          </a:p>
          <a:p>
            <a:r>
              <a:rPr lang="en-US" dirty="0"/>
              <a:t>Player energy level approximation</a:t>
            </a:r>
          </a:p>
          <a:p>
            <a:r>
              <a:rPr lang="en-US" dirty="0"/>
              <a:t>Suitable environment approximation for gameplay</a:t>
            </a:r>
          </a:p>
          <a:p>
            <a:r>
              <a:rPr lang="en-US" dirty="0"/>
              <a:t>Decision making in critical situations</a:t>
            </a:r>
          </a:p>
        </p:txBody>
      </p:sp>
    </p:spTree>
    <p:extLst>
      <p:ext uri="{BB962C8B-B14F-4D97-AF65-F5344CB8AC3E}">
        <p14:creationId xmlns:p14="http://schemas.microsoft.com/office/powerpoint/2010/main" val="29440422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94</TotalTime>
  <Words>123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Applications of  Computer Vision</vt:lpstr>
      <vt:lpstr>Agriculture</vt:lpstr>
      <vt:lpstr>Agricultural drone Application Areas</vt:lpstr>
      <vt:lpstr>Defense</vt:lpstr>
      <vt:lpstr>Defense Application Areas</vt:lpstr>
      <vt:lpstr>Medical</vt:lpstr>
      <vt:lpstr>TMS Application Areas</vt:lpstr>
      <vt:lpstr>Sports</vt:lpstr>
      <vt:lpstr>SAT Application Areas</vt:lpstr>
      <vt:lpstr>Robotics</vt:lpstr>
      <vt:lpstr>Visual Navigation Application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 Computer Vision</dc:title>
  <dc:creator>Hamza Farooq</dc:creator>
  <cp:lastModifiedBy>Hamza Farooq</cp:lastModifiedBy>
  <cp:revision>7</cp:revision>
  <dcterms:created xsi:type="dcterms:W3CDTF">2019-09-15T11:54:59Z</dcterms:created>
  <dcterms:modified xsi:type="dcterms:W3CDTF">2019-09-15T13:29:39Z</dcterms:modified>
</cp:coreProperties>
</file>