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756C60C-50E5-4C7B-99FB-0E85A5B1EEA5}">
          <p14:sldIdLst>
            <p14:sldId id="256"/>
            <p14:sldId id="257"/>
          </p14:sldIdLst>
        </p14:section>
        <p14:section name="Untitled Section" id="{E5454319-36F2-4350-BB33-1FB44DC2C38E}">
          <p14:sldIdLst>
            <p14:sldId id="25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996F8-D5D7-41A5-948C-04C603F1E2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2823DF-7F86-4C11-98B2-4F50AD34D6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B3C672-CB8A-44CC-8AF9-2199F9ABA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46C59-32DE-4807-AC54-83308D6B331F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19945C-09D7-4865-A656-9BDB38196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3CD24F-B224-4139-A7A6-836D76DA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5FE30-404A-408D-885A-D6140F336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377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63292-1392-4475-8BC1-16427A25E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FE55CC-B7CB-4FCF-9BEB-B06751B288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3E852A-6748-426F-B2B4-021EDEA8E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46C59-32DE-4807-AC54-83308D6B331F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49D09D-4EA7-43CD-9A6D-5D08AAA4B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B9A9EB-4B0C-4C37-9F83-2EC9A789B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5FE30-404A-408D-885A-D6140F336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120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2FDEB2-872C-4DF2-944F-D3D1ED5651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67FBF1-9F21-4E75-8311-D8BE0C7CBE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037D81-1E69-4B6E-BD0F-C9230CF6A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46C59-32DE-4807-AC54-83308D6B331F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F54451-82AB-480C-8394-88E5DC402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953F91-D327-4B1D-9314-2B6234CF9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5FE30-404A-408D-885A-D6140F336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601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63563-A07E-4A90-B866-E9F633CA4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EC62B-602A-4BDD-A45A-1FEEF1E03C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F7D73A-8A76-4D9B-91F1-0411047C9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46C59-32DE-4807-AC54-83308D6B331F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35DC0-6F0C-4A1E-ABA1-4A481D367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39302B-9EC1-46C3-ACCE-8590C1112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5FE30-404A-408D-885A-D6140F336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03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453B5-3F26-4E9D-AC0E-A3DEE6146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437B73-ACEC-4127-96BB-94C899513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EF4653-6769-4DA6-907E-DC5B2C88E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46C59-32DE-4807-AC54-83308D6B331F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311CB2-8B00-4489-AA27-88238C264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A22F16-A3FE-4ECD-9327-2672B94A2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5FE30-404A-408D-885A-D6140F336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388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8A107-8EB1-492C-8AF6-AB004FD19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2AB1A8-AEE7-48B7-B6DA-0BF56AAE2D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81E44C-50B8-43CD-8EB0-D673D61582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4A871A-4030-432D-8D63-4FCF95C1F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46C59-32DE-4807-AC54-83308D6B331F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2AEF66-8D48-4E90-8DC2-B1DA79DD1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B2559E-B3F8-453F-B821-BA58881E0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5FE30-404A-408D-885A-D6140F336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457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8E756-50CB-4B21-AE7D-52E41607A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5576A6-6582-4875-ABC2-115AE56F65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6D93FC-8E3D-488F-B533-675B1D5915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379E7F-F0E4-48AB-A7F4-21321E8843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EBA0CE-4D82-4E83-B19F-6DC7571E46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752F2C-398B-4B5A-9ADA-ECED30BDF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46C59-32DE-4807-AC54-83308D6B331F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648E00-B46A-4745-9381-5C20192B5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87DE77-66D2-481E-B4FF-6F91C4F66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5FE30-404A-408D-885A-D6140F336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832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78692-9F11-4A62-BF8E-C683508E2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779551-FC30-4389-AFE3-45AA5D7E1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46C59-32DE-4807-AC54-83308D6B331F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0E2A66-1245-4265-A093-9E9EDFF09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1B822B-5898-480C-AAC7-BA583BA47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5FE30-404A-408D-885A-D6140F336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67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6A5140-11A0-4896-A0B3-BA75477F7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46C59-32DE-4807-AC54-83308D6B331F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6AA72D-5203-461B-851A-1C8F7690F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9C9323-CB4B-49C5-A72F-A17DE7EAF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5FE30-404A-408D-885A-D6140F336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53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FC54F-A68F-4A8F-9867-E019B70ED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075D51-A2A8-4BFF-8842-9066AF33FD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C6F94C-8954-48AE-BF3D-330A2FCB5B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7F69B5-2091-4C53-B20E-B0A796E43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46C59-32DE-4807-AC54-83308D6B331F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BAEE0A-C75F-4CB7-AC9A-67064C7FE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DE78B2-12A2-4B01-9BF6-A006459FD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5FE30-404A-408D-885A-D6140F336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936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69383-66E0-42A5-BF99-A909903E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BB3AC3-D6B8-4E9D-AD01-D2732A265E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70C988-93BD-4C05-86FF-A14DB16727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423FA3-8A54-448A-8E93-7A474131E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46C59-32DE-4807-AC54-83308D6B331F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55D38F-D129-4781-89E1-1DFF98850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9416FC-697D-44BF-9381-D760EA714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5FE30-404A-408D-885A-D6140F336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080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CEE5A2-34A1-45B6-BF9F-62989C148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6B7CB4-CCB0-4430-9AF3-59DFE00249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8708E0-B111-4892-AE9F-555DD076EC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46C59-32DE-4807-AC54-83308D6B331F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C27796-7D78-4F4F-8A16-8514E41F97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E52F54-011C-4795-A350-7EB338F06A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5FE30-404A-408D-885A-D6140F336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775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2DC3D-02FF-40A0-9CF0-3EF18C44BA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30FB60-5AB7-4145-9383-D390FFFF25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815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6A6B7-20EC-4CBC-9BD3-313EDC1E5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Revenue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1A3C2-9DE4-40FB-8FB2-66370BE7F2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71450" indent="-171450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</a:rPr>
              <a:t>17% of cost of Digital Board Marker Hardware that is Rs 1500 that is 150, 000</a:t>
            </a: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</a:rPr>
              <a:t>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</a:rPr>
              <a:t>per 100 hardware modules sold</a:t>
            </a:r>
          </a:p>
          <a:p>
            <a:pPr marL="171450" indent="-171450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</a:rPr>
              <a:t> LMS, Controller App, Offline Player adverts that is Rs 100, 000 per month</a:t>
            </a:r>
          </a:p>
          <a:p>
            <a:pPr marL="171450" indent="-171450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</a:rPr>
              <a:t>Rs 20, 000 revenue on each LMS software sold</a:t>
            </a:r>
          </a:p>
        </p:txBody>
      </p:sp>
    </p:spTree>
    <p:extLst>
      <p:ext uri="{BB962C8B-B14F-4D97-AF65-F5344CB8AC3E}">
        <p14:creationId xmlns:p14="http://schemas.microsoft.com/office/powerpoint/2010/main" val="353588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EEDC6-F5F0-4A93-B95B-804B393AC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Investment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A1869-B477-41B3-8D27-5BC3F90461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Comic Sans MS" panose="030F0702030302020204" pitchFamily="66" charset="0"/>
              </a:rPr>
              <a:t>Amount of Rs 100,000 (ten lac) required for making </a:t>
            </a:r>
          </a:p>
          <a:p>
            <a:pPr lvl="1"/>
            <a:r>
              <a:rPr lang="en-US" sz="2800" dirty="0">
                <a:latin typeface="Comic Sans MS" panose="030F0702030302020204" pitchFamily="66" charset="0"/>
              </a:rPr>
              <a:t>50 board marker units (Rs 525,000)</a:t>
            </a:r>
          </a:p>
          <a:p>
            <a:pPr lvl="1"/>
            <a:r>
              <a:rPr lang="en-US" sz="2800" dirty="0">
                <a:latin typeface="Comic Sans MS" panose="030F0702030302020204" pitchFamily="66" charset="0"/>
              </a:rPr>
              <a:t>Hiring and paying workers</a:t>
            </a:r>
          </a:p>
          <a:p>
            <a:pPr lvl="1"/>
            <a:r>
              <a:rPr lang="en-US" sz="2800" dirty="0">
                <a:latin typeface="Comic Sans MS" panose="030F0702030302020204" pitchFamily="66" charset="0"/>
              </a:rPr>
              <a:t>Advertisement</a:t>
            </a:r>
          </a:p>
          <a:p>
            <a:r>
              <a:rPr lang="en-US" sz="3200" dirty="0">
                <a:latin typeface="Comic Sans MS" panose="030F0702030302020204" pitchFamily="66" charset="0"/>
              </a:rPr>
              <a:t>Sourced from</a:t>
            </a:r>
          </a:p>
          <a:p>
            <a:pPr lvl="1"/>
            <a:r>
              <a:rPr lang="en-US" sz="2800" dirty="0">
                <a:latin typeface="Comic Sans MS" panose="030F0702030302020204" pitchFamily="66" charset="0"/>
              </a:rPr>
              <a:t>Tech incubators like plan9</a:t>
            </a:r>
          </a:p>
          <a:p>
            <a:pPr lvl="1"/>
            <a:r>
              <a:rPr lang="en-US" sz="2800" dirty="0">
                <a:latin typeface="Comic Sans MS" panose="030F0702030302020204" pitchFamily="66" charset="0"/>
              </a:rPr>
              <a:t>Venture capitalists like </a:t>
            </a:r>
            <a:r>
              <a:rPr lang="en-US" sz="2800">
                <a:latin typeface="Comic Sans MS" panose="030F0702030302020204" pitchFamily="66" charset="0"/>
              </a:rPr>
              <a:t>Sarmayacar</a:t>
            </a:r>
            <a:endParaRPr lang="en-US" sz="28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12105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87</Words>
  <Application>Microsoft Office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Comic Sans MS</vt:lpstr>
      <vt:lpstr>Office Theme</vt:lpstr>
      <vt:lpstr>PowerPoint Presentation</vt:lpstr>
      <vt:lpstr>Revenue Model</vt:lpstr>
      <vt:lpstr>Investment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Hamza Farooq</dc:creator>
  <cp:lastModifiedBy>Hamza Farooq</cp:lastModifiedBy>
  <cp:revision>2</cp:revision>
  <dcterms:created xsi:type="dcterms:W3CDTF">2019-10-19T07:56:59Z</dcterms:created>
  <dcterms:modified xsi:type="dcterms:W3CDTF">2019-10-19T08:09:24Z</dcterms:modified>
</cp:coreProperties>
</file>