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370B-A1B6-4860-8B05-6CCE4469EDC4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AB15-8014-43FC-A5F0-A84093B47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0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370B-A1B6-4860-8B05-6CCE4469EDC4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AB15-8014-43FC-A5F0-A84093B47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3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370B-A1B6-4860-8B05-6CCE4469EDC4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AB15-8014-43FC-A5F0-A84093B47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8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370B-A1B6-4860-8B05-6CCE4469EDC4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AB15-8014-43FC-A5F0-A84093B47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6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370B-A1B6-4860-8B05-6CCE4469EDC4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AB15-8014-43FC-A5F0-A84093B47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370B-A1B6-4860-8B05-6CCE4469EDC4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AB15-8014-43FC-A5F0-A84093B47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370B-A1B6-4860-8B05-6CCE4469EDC4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AB15-8014-43FC-A5F0-A84093B47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7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370B-A1B6-4860-8B05-6CCE4469EDC4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AB15-8014-43FC-A5F0-A84093B47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370B-A1B6-4860-8B05-6CCE4469EDC4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AB15-8014-43FC-A5F0-A84093B47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1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370B-A1B6-4860-8B05-6CCE4469EDC4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AB15-8014-43FC-A5F0-A84093B47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4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370B-A1B6-4860-8B05-6CCE4469EDC4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AB15-8014-43FC-A5F0-A84093B47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F370B-A1B6-4860-8B05-6CCE4469EDC4}" type="datetimeFigureOut">
              <a:rPr lang="en-US" smtClean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9AB15-8014-43FC-A5F0-A84093B47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7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77"/>
            <a:ext cx="9179714" cy="683842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152400"/>
            <a:ext cx="799622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Times New Roman" pitchFamily="18" charset="0"/>
              </a:rPr>
              <a:t>AVR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Times New Roman" pitchFamily="18" charset="0"/>
              </a:rPr>
              <a:t>(Advanced</a:t>
            </a: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Virtual Reality)</a:t>
            </a:r>
            <a:endParaRPr lang="en-US" sz="4000" b="1" cap="all" dirty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423" y="6261833"/>
            <a:ext cx="71080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By </a:t>
            </a:r>
            <a:r>
              <a:rPr lang="en-US" sz="32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Hamza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,Hassan,Aqib,Amir,Awais</a:t>
            </a:r>
            <a:endParaRPr lang="en-US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15344" y="6273225"/>
            <a:ext cx="14558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Cs(16)</a:t>
            </a:r>
            <a:endParaRPr lang="en-US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53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223"/>
            <a:ext cx="9144000" cy="5368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9918" y="228600"/>
            <a:ext cx="2750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Contents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956" y="1153933"/>
            <a:ext cx="8841643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is VR and AVR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Force Feedback Technology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AVR Treadmill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Augmented Reality and VR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Advantages of VR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759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20782"/>
            <a:ext cx="9935870" cy="69163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04800"/>
            <a:ext cx="5389418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is VR?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is Stereoscope?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is O-Sensor?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7709" y="2336125"/>
            <a:ext cx="538941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is AVR?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is FFT?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is AR?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is AVR Treadmill?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4937765"/>
            <a:ext cx="4775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Cost Estimate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051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4" y="20782"/>
            <a:ext cx="862050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191478"/>
            <a:ext cx="3818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is FFT?</a:t>
            </a:r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114808"/>
            <a:ext cx="4829271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Material Needed</a:t>
            </a:r>
          </a:p>
          <a:p>
            <a:pPr marL="1143000" lvl="1" indent="-685800">
              <a:buFont typeface="+mj-lt"/>
              <a:buAutoNum type="arabicPeriod"/>
            </a:pPr>
            <a:r>
              <a:rPr lang="en-US" sz="2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Atmega</a:t>
            </a:r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328p</a:t>
            </a:r>
          </a:p>
          <a:p>
            <a:pPr marL="1143000" lvl="1" indent="-685800">
              <a:buFont typeface="+mj-lt"/>
              <a:buAutoNum type="arabicPeriod"/>
            </a:pPr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Micro Servo</a:t>
            </a:r>
          </a:p>
          <a:p>
            <a:pPr marL="1143000" lvl="1" indent="-685800">
              <a:buFont typeface="+mj-lt"/>
              <a:buAutoNum type="arabicPeriod"/>
            </a:pPr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Potentiometer</a:t>
            </a:r>
            <a:endParaRPr lang="en-US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829" y="3176911"/>
            <a:ext cx="446301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Software Needed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C#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Unity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Capable Hardware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Tech Skills</a:t>
            </a:r>
            <a:endParaRPr lang="en-US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76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1" y="282685"/>
            <a:ext cx="4383543" cy="65753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25977" y="282685"/>
            <a:ext cx="61185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is AVR Treadmill?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5977" y="4167011"/>
            <a:ext cx="52173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Software Needed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53686" y="1447800"/>
            <a:ext cx="44728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Material Needed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80584" y="2378192"/>
            <a:ext cx="43777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1200150" lvl="1" indent="-742950">
              <a:buFont typeface="Arial" pitchFamily="34" charset="0"/>
              <a:buChar char="•"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Running Platform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52401" y="2962967"/>
            <a:ext cx="40643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1200150" lvl="1" indent="-742950">
              <a:buFont typeface="Arial" pitchFamily="34" charset="0"/>
              <a:buChar char="•"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Stepper Motors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59328" y="3570342"/>
            <a:ext cx="43352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1200150" lvl="1" indent="-742950">
              <a:buFont typeface="Arial" pitchFamily="34" charset="0"/>
              <a:buChar char="•"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Prototype 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Board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52401" y="5029200"/>
            <a:ext cx="5217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1" indent="-742950">
              <a:buFont typeface="Arial" pitchFamily="34" charset="0"/>
              <a:buChar char="•"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C#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52401" y="5641919"/>
            <a:ext cx="5217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1" indent="-742950">
              <a:buFont typeface="Arial" pitchFamily="34" charset="0"/>
              <a:buChar char="•"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260023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" y="1700645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0999" y="1809438"/>
            <a:ext cx="38523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GPS and 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AR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999" y="2659214"/>
            <a:ext cx="35509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VR and 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948730"/>
            <a:ext cx="600286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itchFamily="34" charset="0"/>
              <a:buChar char="•"/>
            </a:pPr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AR and Architecture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29" y="25400"/>
            <a:ext cx="8323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is Augmented Reality?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455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135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" y="152400"/>
            <a:ext cx="5608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Advantages of AVR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075730"/>
            <a:ext cx="4469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Arial" pitchFamily="34" charset="0"/>
              <a:buChar char="•"/>
            </a:pP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Health Care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151460"/>
            <a:ext cx="5507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Arial" pitchFamily="34" charset="0"/>
              <a:buChar char="•"/>
            </a:pP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Virtual Training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137135"/>
            <a:ext cx="6267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Arial" pitchFamily="34" charset="0"/>
              <a:buChar char="•"/>
            </a:pP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Architecture Skills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291" y="4103112"/>
            <a:ext cx="7026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Font typeface="Arial" pitchFamily="34" charset="0"/>
              <a:buChar char="•"/>
            </a:pP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All new Game World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5026442"/>
            <a:ext cx="8482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Control 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Humanoid Robots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735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128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Virtual Reality</dc:title>
  <dc:creator>Admin</dc:creator>
  <cp:lastModifiedBy>Admin</cp:lastModifiedBy>
  <cp:revision>29</cp:revision>
  <dcterms:created xsi:type="dcterms:W3CDTF">2017-01-30T06:24:01Z</dcterms:created>
  <dcterms:modified xsi:type="dcterms:W3CDTF">2017-02-26T12:21:35Z</dcterms:modified>
</cp:coreProperties>
</file>