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9"/>
  </p:notesMasterIdLst>
  <p:handoutMasterIdLst>
    <p:handoutMasterId r:id="rId50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419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420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422" r:id="rId46"/>
    <p:sldId id="421" r:id="rId47"/>
    <p:sldId id="353" r:id="rId4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66" d="100"/>
          <a:sy n="66" d="100"/>
        </p:scale>
        <p:origin x="1210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7T16:51:29.18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53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5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72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808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292068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5018254" cy="3992061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512973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24542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6543461" cy="3671887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modified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658" y="139506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Modified 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989" y="1209508"/>
            <a:ext cx="7009816" cy="4438984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--&gt;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</a:rPr>
              <a:t>Request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requests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b="1" dirty="0">
                <a:solidFill>
                  <a:srgbClr val="006699"/>
                </a:solidFill>
              </a:rPr>
              <a:t>Assignment  edge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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 indicates that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was allocated to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Request edge converts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83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094" y="190548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410063" cy="4357687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process must a priori claim maximum use</a:t>
            </a:r>
          </a:p>
          <a:p>
            <a:r>
              <a:rPr lang="en-US" altLang="en-US" dirty="0"/>
              <a:t>When a process requests a resource it may have to wait  </a:t>
            </a:r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3053" y="2904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20" y="2604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071122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09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213" y="1059547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</a:p>
        </p:txBody>
      </p:sp>
    </p:spTree>
    <p:extLst>
      <p:ext uri="{BB962C8B-B14F-4D97-AF65-F5344CB8AC3E}">
        <p14:creationId xmlns:p14="http://schemas.microsoft.com/office/powerpoint/2010/main" val="2682841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8077" y="-124159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070284" cy="4526083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398" y="231907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lvl="1"/>
            <a:r>
              <a:rPr lang="en-US" altLang="en-US" dirty="0"/>
              <a:t>Priority of the process</a:t>
            </a:r>
          </a:p>
          <a:p>
            <a:pPr lvl="1"/>
            <a:r>
              <a:rPr lang="en-US" altLang="en-US" dirty="0"/>
              <a:t>How long process has computed, and how much longer to completion</a:t>
            </a:r>
          </a:p>
          <a:p>
            <a:pPr lvl="1"/>
            <a:r>
              <a:rPr lang="en-US" altLang="en-US" dirty="0"/>
              <a:t>Resources the process has used</a:t>
            </a:r>
          </a:p>
          <a:p>
            <a:pPr lvl="1"/>
            <a:r>
              <a:rPr lang="en-US" altLang="en-US" dirty="0"/>
              <a:t>Resources process needs to complete</a:t>
            </a:r>
          </a:p>
          <a:p>
            <a:pPr lvl="1"/>
            <a:r>
              <a:rPr lang="en-US" altLang="en-US" dirty="0"/>
              <a:t>How many processes will need to be terminated</a:t>
            </a:r>
          </a:p>
          <a:p>
            <a:pPr lvl="1"/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7134" y="221570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9" y="1150938"/>
            <a:ext cx="6143846" cy="4370186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process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6103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071122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</p:txBody>
      </p:sp>
    </p:spTree>
    <p:extLst>
      <p:ext uri="{BB962C8B-B14F-4D97-AF65-F5344CB8AC3E}">
        <p14:creationId xmlns:p14="http://schemas.microsoft.com/office/powerpoint/2010/main" val="4159882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14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P1 and P2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24F1505508C40B68AECB9DD3BDACC" ma:contentTypeVersion="0" ma:contentTypeDescription="Create a new document." ma:contentTypeScope="" ma:versionID="97c9c91a431ce725b83135a79c30868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EEF06B-ED69-4AEE-81CC-18231D78CD93}"/>
</file>

<file path=customXml/itemProps2.xml><?xml version="1.0" encoding="utf-8"?>
<ds:datastoreItem xmlns:ds="http://schemas.openxmlformats.org/officeDocument/2006/customXml" ds:itemID="{A608E894-F36B-49C7-8D23-4E6C334659FB}"/>
</file>

<file path=customXml/itemProps3.xml><?xml version="1.0" encoding="utf-8"?>
<ds:datastoreItem xmlns:ds="http://schemas.openxmlformats.org/officeDocument/2006/customXml" ds:itemID="{0613A3D4-079E-482E-A775-420DABE57E1C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11887</TotalTime>
  <Words>3307</Words>
  <Application>Microsoft Office PowerPoint</Application>
  <PresentationFormat>On-screen Show (4:3)</PresentationFormat>
  <Paragraphs>367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Modified 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  <vt:lpstr>Example (Cont.)</vt:lpstr>
      <vt:lpstr>Example of Banker’s Algorithm</vt:lpstr>
      <vt:lpstr>Resource-Allocation Graph Scheme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240</cp:revision>
  <cp:lastPrinted>2013-09-10T17:57:57Z</cp:lastPrinted>
  <dcterms:created xsi:type="dcterms:W3CDTF">2011-01-13T23:43:38Z</dcterms:created>
  <dcterms:modified xsi:type="dcterms:W3CDTF">2020-02-17T23:30:42Z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0x010100D7724F1505508C40B68AECB9DD3BDACC</vt:lpwstr>
  </property>
</Properties>
</file>