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2" r:id="rId5"/>
    <p:sldId id="257" r:id="rId6"/>
    <p:sldId id="258" r:id="rId7"/>
    <p:sldId id="263" r:id="rId8"/>
    <p:sldId id="25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 smtClean="0"/>
              <a:t>Lesson 10</a:t>
            </a:r>
            <a:endParaRPr lang="en-GB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400" b="1" dirty="0" err="1" smtClean="0">
                <a:solidFill>
                  <a:srgbClr val="FF0000"/>
                </a:solidFill>
              </a:rPr>
              <a:t>wǒ</a:t>
            </a:r>
            <a:r>
              <a:rPr lang="en-GB" sz="4400" b="1" dirty="0" smtClean="0">
                <a:solidFill>
                  <a:srgbClr val="FF0000"/>
                </a:solidFill>
              </a:rPr>
              <a:t> </a:t>
            </a:r>
            <a:r>
              <a:rPr lang="en-GB" sz="4400" b="1" dirty="0" err="1" smtClean="0">
                <a:solidFill>
                  <a:srgbClr val="FF0000"/>
                </a:solidFill>
              </a:rPr>
              <a:t>néng</a:t>
            </a:r>
            <a:r>
              <a:rPr lang="en-GB" sz="4400" b="1" dirty="0" smtClean="0">
                <a:solidFill>
                  <a:srgbClr val="FF0000"/>
                </a:solidFill>
              </a:rPr>
              <a:t> </a:t>
            </a:r>
            <a:r>
              <a:rPr lang="en-GB" sz="4400" b="1" dirty="0" err="1" smtClean="0">
                <a:solidFill>
                  <a:srgbClr val="FF0000"/>
                </a:solidFill>
              </a:rPr>
              <a:t>zuò</a:t>
            </a:r>
            <a:r>
              <a:rPr lang="en-GB" sz="4400" b="1" dirty="0" smtClean="0">
                <a:solidFill>
                  <a:srgbClr val="FF0000"/>
                </a:solidFill>
              </a:rPr>
              <a:t> </a:t>
            </a:r>
            <a:r>
              <a:rPr lang="en-GB" sz="4400" b="1" dirty="0" err="1" smtClean="0">
                <a:solidFill>
                  <a:srgbClr val="FF0000"/>
                </a:solidFill>
              </a:rPr>
              <a:t>zhè</a:t>
            </a:r>
            <a:r>
              <a:rPr lang="en-GB" sz="4400" b="1" dirty="0" smtClean="0">
                <a:solidFill>
                  <a:srgbClr val="FF0000"/>
                </a:solidFill>
              </a:rPr>
              <a:t> </a:t>
            </a:r>
            <a:r>
              <a:rPr lang="en-GB" sz="4400" b="1" dirty="0" err="1" smtClean="0">
                <a:solidFill>
                  <a:srgbClr val="FF0000"/>
                </a:solidFill>
              </a:rPr>
              <a:t>ér</a:t>
            </a:r>
            <a:r>
              <a:rPr lang="en-GB" sz="4400" b="1" dirty="0" smtClean="0">
                <a:solidFill>
                  <a:srgbClr val="FF0000"/>
                </a:solidFill>
              </a:rPr>
              <a:t> ma ？</a:t>
            </a:r>
            <a:endParaRPr lang="en-GB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New Words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4000" dirty="0" err="1" smtClean="0">
                <a:solidFill>
                  <a:srgbClr val="FF0000"/>
                </a:solidFill>
              </a:rPr>
              <a:t>z</a:t>
            </a:r>
            <a:r>
              <a:rPr lang="en-GB" sz="4000" dirty="0" err="1" smtClean="0">
                <a:solidFill>
                  <a:srgbClr val="FF0000"/>
                </a:solidFill>
              </a:rPr>
              <a:t>huō</a:t>
            </a:r>
            <a:r>
              <a:rPr lang="en-GB" sz="4000" dirty="0" smtClean="0">
                <a:solidFill>
                  <a:srgbClr val="FF0000"/>
                </a:solidFill>
              </a:rPr>
              <a:t> </a:t>
            </a:r>
            <a:r>
              <a:rPr lang="en-GB" sz="4000" dirty="0" err="1" smtClean="0">
                <a:solidFill>
                  <a:srgbClr val="FF0000"/>
                </a:solidFill>
              </a:rPr>
              <a:t>zi</a:t>
            </a:r>
            <a:r>
              <a:rPr lang="en-GB" sz="4000" dirty="0" smtClean="0">
                <a:solidFill>
                  <a:srgbClr val="FF0000"/>
                </a:solidFill>
              </a:rPr>
              <a:t>                    </a:t>
            </a:r>
            <a:r>
              <a:rPr lang="en-GB" sz="4000" dirty="0" err="1" smtClean="0"/>
              <a:t>table,des</a:t>
            </a:r>
            <a:r>
              <a:rPr lang="en-GB" sz="4000" dirty="0" err="1"/>
              <a:t>k</a:t>
            </a:r>
            <a:endParaRPr lang="en-GB" sz="4000" dirty="0" smtClean="0"/>
          </a:p>
          <a:p>
            <a:r>
              <a:rPr lang="en-GB" sz="4000" dirty="0" err="1" smtClean="0">
                <a:solidFill>
                  <a:srgbClr val="FF0000"/>
                </a:solidFill>
              </a:rPr>
              <a:t>Shàng</a:t>
            </a:r>
            <a:r>
              <a:rPr lang="en-GB" sz="4000" dirty="0" smtClean="0">
                <a:solidFill>
                  <a:srgbClr val="FF0000"/>
                </a:solidFill>
              </a:rPr>
              <a:t>                      </a:t>
            </a:r>
            <a:r>
              <a:rPr lang="en-GB" sz="4000" dirty="0" err="1" smtClean="0"/>
              <a:t>up,above</a:t>
            </a:r>
            <a:r>
              <a:rPr lang="en-GB" sz="4000" dirty="0" smtClean="0"/>
              <a:t> </a:t>
            </a:r>
          </a:p>
          <a:p>
            <a:r>
              <a:rPr lang="en-GB" sz="4000" dirty="0" err="1">
                <a:solidFill>
                  <a:srgbClr val="FF0000"/>
                </a:solidFill>
              </a:rPr>
              <a:t>diàn</a:t>
            </a:r>
            <a:r>
              <a:rPr lang="en-GB" sz="4000" dirty="0">
                <a:solidFill>
                  <a:srgbClr val="FF0000"/>
                </a:solidFill>
              </a:rPr>
              <a:t> </a:t>
            </a:r>
            <a:r>
              <a:rPr lang="en-GB" sz="4000" dirty="0" err="1" smtClean="0">
                <a:solidFill>
                  <a:srgbClr val="FF0000"/>
                </a:solidFill>
              </a:rPr>
              <a:t>nǎo</a:t>
            </a:r>
            <a:r>
              <a:rPr lang="en-GB" sz="4000" dirty="0" smtClean="0">
                <a:solidFill>
                  <a:srgbClr val="FF0000"/>
                </a:solidFill>
              </a:rPr>
              <a:t>                 </a:t>
            </a:r>
            <a:r>
              <a:rPr lang="en-GB" sz="4000" dirty="0" smtClean="0"/>
              <a:t>computer</a:t>
            </a:r>
          </a:p>
          <a:p>
            <a:r>
              <a:rPr lang="en-US" sz="4000" dirty="0">
                <a:solidFill>
                  <a:srgbClr val="FF0000"/>
                </a:solidFill>
              </a:rPr>
              <a:t>h</a:t>
            </a:r>
            <a:r>
              <a:rPr lang="en-GB" sz="4000" dirty="0" smtClean="0">
                <a:solidFill>
                  <a:srgbClr val="FF0000"/>
                </a:solidFill>
              </a:rPr>
              <a:t>é                            </a:t>
            </a:r>
            <a:r>
              <a:rPr lang="en-GB" sz="4000" dirty="0" smtClean="0"/>
              <a:t>and</a:t>
            </a:r>
          </a:p>
          <a:p>
            <a:r>
              <a:rPr lang="en-GB" sz="4000" dirty="0" err="1" smtClean="0">
                <a:solidFill>
                  <a:srgbClr val="FF0000"/>
                </a:solidFill>
              </a:rPr>
              <a:t>Běn</a:t>
            </a:r>
            <a:r>
              <a:rPr lang="en-GB" sz="4000" dirty="0" smtClean="0">
                <a:solidFill>
                  <a:srgbClr val="FF0000"/>
                </a:solidFill>
              </a:rPr>
              <a:t>                          </a:t>
            </a:r>
            <a:r>
              <a:rPr lang="en-GB" sz="4000" dirty="0" smtClean="0"/>
              <a:t>a </a:t>
            </a:r>
            <a:r>
              <a:rPr lang="en-GB" sz="4000" dirty="0" err="1" smtClean="0"/>
              <a:t>meaure</a:t>
            </a:r>
            <a:r>
              <a:rPr lang="en-GB" sz="4000" dirty="0" smtClean="0"/>
              <a:t> word(boo</a:t>
            </a:r>
            <a:r>
              <a:rPr lang="en-US" altLang="zh-CN" sz="4000" dirty="0" smtClean="0"/>
              <a:t>k)</a:t>
            </a:r>
            <a:endParaRPr lang="en-GB" sz="4000" dirty="0" smtClean="0"/>
          </a:p>
          <a:p>
            <a:r>
              <a:rPr lang="en-GB" sz="4000" dirty="0" err="1" smtClean="0">
                <a:solidFill>
                  <a:srgbClr val="FF0000"/>
                </a:solidFill>
              </a:rPr>
              <a:t>Lǐ</a:t>
            </a:r>
            <a:r>
              <a:rPr lang="en-GB" sz="4000" dirty="0" smtClean="0">
                <a:solidFill>
                  <a:srgbClr val="FF0000"/>
                </a:solidFill>
              </a:rPr>
              <a:t>                              </a:t>
            </a:r>
            <a:r>
              <a:rPr lang="en-GB" sz="4000" dirty="0" err="1" smtClean="0"/>
              <a:t>inside,inner</a:t>
            </a:r>
            <a:endParaRPr lang="en-GB" sz="4000" dirty="0" smtClean="0"/>
          </a:p>
          <a:p>
            <a:r>
              <a:rPr lang="en-GB" sz="4000" dirty="0" err="1">
                <a:solidFill>
                  <a:srgbClr val="FF0000"/>
                </a:solidFill>
              </a:rPr>
              <a:t>q</a:t>
            </a:r>
            <a:r>
              <a:rPr lang="en-GB" sz="4000" dirty="0" err="1" smtClean="0">
                <a:solidFill>
                  <a:srgbClr val="FF0000"/>
                </a:solidFill>
              </a:rPr>
              <a:t>ián</a:t>
            </a:r>
            <a:r>
              <a:rPr lang="en-GB" sz="4000" dirty="0" smtClean="0">
                <a:solidFill>
                  <a:srgbClr val="FF0000"/>
                </a:solidFill>
              </a:rPr>
              <a:t> </a:t>
            </a:r>
            <a:r>
              <a:rPr lang="en-GB" sz="4000" dirty="0" err="1" smtClean="0">
                <a:solidFill>
                  <a:srgbClr val="FF0000"/>
                </a:solidFill>
              </a:rPr>
              <a:t>miàn</a:t>
            </a:r>
            <a:r>
              <a:rPr lang="en-GB" sz="4000" dirty="0" smtClean="0">
                <a:solidFill>
                  <a:srgbClr val="FF0000"/>
                </a:solidFill>
              </a:rPr>
              <a:t>               </a:t>
            </a:r>
            <a:r>
              <a:rPr lang="en-GB" sz="4000" dirty="0" smtClean="0"/>
              <a:t>front</a:t>
            </a:r>
            <a:endParaRPr lang="en-GB" sz="4000" dirty="0"/>
          </a:p>
          <a:p>
            <a:r>
              <a:rPr lang="en-GB" sz="4000" dirty="0" err="1">
                <a:solidFill>
                  <a:srgbClr val="FF0000"/>
                </a:solidFill>
              </a:rPr>
              <a:t>h</a:t>
            </a:r>
            <a:r>
              <a:rPr lang="en-GB" sz="4000" dirty="0" err="1" smtClean="0">
                <a:solidFill>
                  <a:srgbClr val="FF0000"/>
                </a:solidFill>
              </a:rPr>
              <a:t>òu</a:t>
            </a:r>
            <a:r>
              <a:rPr lang="en-GB" sz="4000" dirty="0" smtClean="0">
                <a:solidFill>
                  <a:srgbClr val="FF0000"/>
                </a:solidFill>
              </a:rPr>
              <a:t> </a:t>
            </a:r>
            <a:r>
              <a:rPr lang="en-GB" sz="4000" dirty="0" err="1" smtClean="0">
                <a:solidFill>
                  <a:srgbClr val="FF0000"/>
                </a:solidFill>
              </a:rPr>
              <a:t>miàn</a:t>
            </a:r>
            <a:r>
              <a:rPr lang="en-GB" sz="4000" dirty="0" smtClean="0">
                <a:solidFill>
                  <a:srgbClr val="FF0000"/>
                </a:solidFill>
              </a:rPr>
              <a:t>                </a:t>
            </a:r>
            <a:r>
              <a:rPr lang="en-GB" sz="4000" dirty="0" smtClean="0"/>
              <a:t>back</a:t>
            </a:r>
            <a:endParaRPr lang="en-GB" sz="4000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b="1" u="sng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2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552728"/>
          </a:xfrm>
        </p:spPr>
        <p:txBody>
          <a:bodyPr>
            <a:normAutofit fontScale="40000" lnSpcReduction="20000"/>
          </a:bodyPr>
          <a:lstStyle/>
          <a:p>
            <a:endParaRPr lang="en-US" altLang="zh-CN" sz="5100" dirty="0" smtClean="0">
              <a:solidFill>
                <a:srgbClr val="FF0000"/>
              </a:solidFill>
            </a:endParaRPr>
          </a:p>
          <a:p>
            <a:endParaRPr lang="en-US" altLang="zh-CN" sz="5100" dirty="0">
              <a:solidFill>
                <a:srgbClr val="FF0000"/>
              </a:solidFill>
            </a:endParaRPr>
          </a:p>
          <a:p>
            <a:endParaRPr lang="en-US" altLang="zh-CN" sz="7000" smtClean="0"/>
          </a:p>
          <a:p>
            <a:r>
              <a:rPr lang="en-US" altLang="zh-CN" sz="7000" smtClean="0"/>
              <a:t>z</a:t>
            </a:r>
            <a:r>
              <a:rPr lang="en-GB" sz="7000" dirty="0" err="1" smtClean="0"/>
              <a:t>huō</a:t>
            </a:r>
            <a:r>
              <a:rPr lang="en-GB" sz="7000" dirty="0" smtClean="0"/>
              <a:t> </a:t>
            </a:r>
            <a:r>
              <a:rPr lang="en-GB" sz="7000" dirty="0" err="1" smtClean="0"/>
              <a:t>zi</a:t>
            </a:r>
            <a:r>
              <a:rPr lang="en-GB" sz="7000" dirty="0" smtClean="0"/>
              <a:t>                    </a:t>
            </a:r>
          </a:p>
          <a:p>
            <a:r>
              <a:rPr lang="en-GB" sz="7000" dirty="0" err="1" smtClean="0"/>
              <a:t>shàng</a:t>
            </a:r>
            <a:r>
              <a:rPr lang="en-GB" sz="7000" dirty="0" smtClean="0"/>
              <a:t>                      </a:t>
            </a:r>
          </a:p>
          <a:p>
            <a:r>
              <a:rPr lang="en-GB" sz="7000" dirty="0" err="1"/>
              <a:t>diàn</a:t>
            </a:r>
            <a:r>
              <a:rPr lang="en-GB" sz="7000" dirty="0"/>
              <a:t> </a:t>
            </a:r>
            <a:r>
              <a:rPr lang="en-GB" sz="7000" dirty="0" err="1" smtClean="0"/>
              <a:t>nǎo</a:t>
            </a:r>
            <a:r>
              <a:rPr lang="en-GB" sz="7000" dirty="0" smtClean="0"/>
              <a:t>                 </a:t>
            </a:r>
          </a:p>
          <a:p>
            <a:r>
              <a:rPr lang="en-US" sz="7000" dirty="0"/>
              <a:t>h</a:t>
            </a:r>
            <a:r>
              <a:rPr lang="en-GB" sz="7000" dirty="0" smtClean="0"/>
              <a:t>é                            </a:t>
            </a:r>
          </a:p>
          <a:p>
            <a:r>
              <a:rPr lang="en-GB" sz="7000" dirty="0" err="1"/>
              <a:t>b</a:t>
            </a:r>
            <a:r>
              <a:rPr lang="en-GB" sz="7000" dirty="0" err="1" smtClean="0"/>
              <a:t>ěn</a:t>
            </a:r>
            <a:r>
              <a:rPr lang="en-GB" sz="7000" dirty="0" smtClean="0"/>
              <a:t>                          </a:t>
            </a:r>
          </a:p>
          <a:p>
            <a:r>
              <a:rPr lang="en-GB" sz="7000" dirty="0" err="1"/>
              <a:t>l</a:t>
            </a:r>
            <a:r>
              <a:rPr lang="en-GB" sz="7000" dirty="0" err="1" smtClean="0"/>
              <a:t>ǐ</a:t>
            </a:r>
            <a:r>
              <a:rPr lang="en-GB" sz="7000" dirty="0" smtClean="0"/>
              <a:t>                              </a:t>
            </a:r>
          </a:p>
          <a:p>
            <a:r>
              <a:rPr lang="en-GB" sz="7000" dirty="0" err="1"/>
              <a:t>q</a:t>
            </a:r>
            <a:r>
              <a:rPr lang="en-GB" sz="7000" dirty="0" err="1" smtClean="0"/>
              <a:t>ián</a:t>
            </a:r>
            <a:r>
              <a:rPr lang="en-GB" sz="7000" dirty="0" smtClean="0"/>
              <a:t> </a:t>
            </a:r>
            <a:r>
              <a:rPr lang="en-GB" sz="7000" dirty="0" err="1" smtClean="0"/>
              <a:t>miàn</a:t>
            </a:r>
            <a:r>
              <a:rPr lang="en-GB" sz="7000" dirty="0" smtClean="0"/>
              <a:t>               </a:t>
            </a:r>
            <a:endParaRPr lang="en-GB" sz="7000" dirty="0"/>
          </a:p>
          <a:p>
            <a:r>
              <a:rPr lang="en-GB" sz="7000" dirty="0" err="1"/>
              <a:t>h</a:t>
            </a:r>
            <a:r>
              <a:rPr lang="en-GB" sz="7000" dirty="0" err="1" smtClean="0"/>
              <a:t>òu</a:t>
            </a:r>
            <a:r>
              <a:rPr lang="en-GB" sz="7000" dirty="0" smtClean="0"/>
              <a:t> </a:t>
            </a:r>
            <a:r>
              <a:rPr lang="en-GB" sz="7000" dirty="0" err="1" smtClean="0"/>
              <a:t>miàn</a:t>
            </a:r>
            <a:endParaRPr lang="en-GB" sz="7000" dirty="0" smtClean="0"/>
          </a:p>
          <a:p>
            <a:r>
              <a:rPr lang="en-US" sz="7000" dirty="0"/>
              <a:t>z</a:t>
            </a:r>
            <a:r>
              <a:rPr lang="en-GB" sz="7000" dirty="0" err="1"/>
              <a:t>hèr</a:t>
            </a:r>
            <a:r>
              <a:rPr lang="en-GB" sz="7000" dirty="0"/>
              <a:t>                     </a:t>
            </a:r>
          </a:p>
          <a:p>
            <a:r>
              <a:rPr lang="en-GB" sz="7000" dirty="0" err="1"/>
              <a:t>méi</a:t>
            </a:r>
            <a:r>
              <a:rPr lang="en-GB" sz="7000" dirty="0"/>
              <a:t> </a:t>
            </a:r>
            <a:r>
              <a:rPr lang="en-GB" sz="7000" dirty="0" err="1"/>
              <a:t>yǒu</a:t>
            </a:r>
            <a:r>
              <a:rPr lang="en-GB" sz="7000" dirty="0"/>
              <a:t>              </a:t>
            </a:r>
          </a:p>
          <a:p>
            <a:r>
              <a:rPr lang="en-GB" sz="7000" dirty="0" err="1"/>
              <a:t>néng</a:t>
            </a:r>
            <a:r>
              <a:rPr lang="en-GB" sz="7000" dirty="0"/>
              <a:t>                   </a:t>
            </a:r>
          </a:p>
          <a:p>
            <a:r>
              <a:rPr lang="en-GB" sz="7000" dirty="0" err="1" smtClean="0"/>
              <a:t>zuò</a:t>
            </a:r>
            <a:r>
              <a:rPr lang="en-GB" sz="7000" dirty="0" smtClean="0"/>
              <a:t> </a:t>
            </a:r>
            <a:r>
              <a:rPr lang="zh-CN" altLang="en-US" sz="7000" dirty="0" smtClean="0"/>
              <a:t>坐</a:t>
            </a:r>
            <a:r>
              <a:rPr lang="en-GB" sz="7000" dirty="0" smtClean="0"/>
              <a:t>                    </a:t>
            </a:r>
            <a:endParaRPr lang="en-GB" sz="7000" dirty="0"/>
          </a:p>
          <a:p>
            <a:pPr marL="0" indent="0">
              <a:buNone/>
            </a:pPr>
            <a:r>
              <a:rPr lang="en-GB" sz="4000" dirty="0" smtClean="0">
                <a:solidFill>
                  <a:srgbClr val="FF0000"/>
                </a:solidFill>
              </a:rPr>
              <a:t>                </a:t>
            </a:r>
            <a:endParaRPr lang="en-GB" sz="4000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b="1" u="sng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9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New  Words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z</a:t>
            </a:r>
            <a:r>
              <a:rPr lang="en-GB" sz="4400" dirty="0" err="1" smtClean="0">
                <a:solidFill>
                  <a:srgbClr val="FF0000"/>
                </a:solidFill>
              </a:rPr>
              <a:t>hèr</a:t>
            </a:r>
            <a:r>
              <a:rPr lang="en-GB" sz="4400" dirty="0" smtClean="0">
                <a:solidFill>
                  <a:srgbClr val="FF0000"/>
                </a:solidFill>
              </a:rPr>
              <a:t>                     </a:t>
            </a:r>
            <a:r>
              <a:rPr lang="en-GB" sz="4400" dirty="0" smtClean="0"/>
              <a:t>here</a:t>
            </a:r>
          </a:p>
          <a:p>
            <a:r>
              <a:rPr lang="en-GB" sz="4400" dirty="0" err="1">
                <a:solidFill>
                  <a:srgbClr val="FF0000"/>
                </a:solidFill>
              </a:rPr>
              <a:t>m</a:t>
            </a:r>
            <a:r>
              <a:rPr lang="en-GB" sz="4400" dirty="0" err="1" smtClean="0">
                <a:solidFill>
                  <a:srgbClr val="FF0000"/>
                </a:solidFill>
              </a:rPr>
              <a:t>éi</a:t>
            </a:r>
            <a:r>
              <a:rPr lang="en-GB" sz="4400" dirty="0" smtClean="0">
                <a:solidFill>
                  <a:srgbClr val="FF0000"/>
                </a:solidFill>
              </a:rPr>
              <a:t> </a:t>
            </a:r>
            <a:r>
              <a:rPr lang="en-GB" sz="4400" dirty="0" err="1" smtClean="0">
                <a:solidFill>
                  <a:srgbClr val="FF0000"/>
                </a:solidFill>
              </a:rPr>
              <a:t>yǒu</a:t>
            </a:r>
            <a:r>
              <a:rPr lang="en-GB" sz="4400" dirty="0" smtClean="0">
                <a:solidFill>
                  <a:srgbClr val="FF0000"/>
                </a:solidFill>
              </a:rPr>
              <a:t>              </a:t>
            </a:r>
            <a:r>
              <a:rPr lang="en-GB" sz="4400" dirty="0" smtClean="0"/>
              <a:t>there is not</a:t>
            </a:r>
          </a:p>
          <a:p>
            <a:r>
              <a:rPr lang="en-GB" sz="4400" dirty="0" err="1">
                <a:solidFill>
                  <a:srgbClr val="FF0000"/>
                </a:solidFill>
              </a:rPr>
              <a:t>n</a:t>
            </a:r>
            <a:r>
              <a:rPr lang="en-GB" sz="4400" dirty="0" err="1" smtClean="0">
                <a:solidFill>
                  <a:srgbClr val="FF0000"/>
                </a:solidFill>
              </a:rPr>
              <a:t>éng</a:t>
            </a:r>
            <a:r>
              <a:rPr lang="en-GB" sz="4400" dirty="0" smtClean="0">
                <a:solidFill>
                  <a:srgbClr val="FF0000"/>
                </a:solidFill>
              </a:rPr>
              <a:t>                   </a:t>
            </a:r>
            <a:r>
              <a:rPr lang="en-GB" sz="4400" dirty="0" err="1" smtClean="0"/>
              <a:t>can,may</a:t>
            </a:r>
            <a:endParaRPr lang="en-GB" sz="4400" dirty="0" smtClean="0"/>
          </a:p>
          <a:p>
            <a:r>
              <a:rPr lang="en-GB" sz="4400" dirty="0" err="1" smtClean="0">
                <a:solidFill>
                  <a:srgbClr val="FF0000"/>
                </a:solidFill>
              </a:rPr>
              <a:t>Zuò</a:t>
            </a:r>
            <a:r>
              <a:rPr lang="en-GB" sz="4400" dirty="0" smtClean="0">
                <a:solidFill>
                  <a:srgbClr val="FF0000"/>
                </a:solidFill>
              </a:rPr>
              <a:t>                     </a:t>
            </a:r>
            <a:r>
              <a:rPr lang="en-GB" sz="4400" dirty="0" smtClean="0"/>
              <a:t>sit</a:t>
            </a:r>
          </a:p>
          <a:p>
            <a:endParaRPr lang="en-GB" u="sng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3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2060"/>
                </a:solidFill>
              </a:rPr>
              <a:t>Text 1 I</a:t>
            </a:r>
            <a:r>
              <a:rPr lang="en-US" altLang="zh-CN" b="1" i="1" dirty="0" smtClean="0">
                <a:solidFill>
                  <a:srgbClr val="002060"/>
                </a:solidFill>
              </a:rPr>
              <a:t>n the office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dirty="0" err="1" smtClean="0">
                <a:solidFill>
                  <a:srgbClr val="FF0000"/>
                </a:solidFill>
              </a:rPr>
              <a:t>Zhuō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zi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shàng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yǒu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shén</a:t>
            </a:r>
            <a:r>
              <a:rPr lang="en-GB" dirty="0" smtClean="0">
                <a:solidFill>
                  <a:srgbClr val="FF0000"/>
                </a:solidFill>
              </a:rPr>
              <a:t> me?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Zhuō</a:t>
            </a:r>
            <a:r>
              <a:rPr lang="en-GB" dirty="0" smtClean="0"/>
              <a:t> </a:t>
            </a:r>
            <a:r>
              <a:rPr lang="en-GB" dirty="0" err="1" smtClean="0"/>
              <a:t>zi</a:t>
            </a:r>
            <a:r>
              <a:rPr lang="en-GB" dirty="0" smtClean="0"/>
              <a:t> </a:t>
            </a:r>
            <a:r>
              <a:rPr lang="en-GB" dirty="0" err="1" smtClean="0"/>
              <a:t>shàng</a:t>
            </a:r>
            <a:r>
              <a:rPr lang="en-GB" dirty="0" smtClean="0"/>
              <a:t> </a:t>
            </a:r>
            <a:r>
              <a:rPr lang="en-GB" dirty="0" err="1" smtClean="0"/>
              <a:t>yǒu</a:t>
            </a:r>
            <a:r>
              <a:rPr lang="en-GB" dirty="0" smtClean="0"/>
              <a:t> </a:t>
            </a:r>
            <a:r>
              <a:rPr lang="en-GB" dirty="0" err="1" smtClean="0"/>
              <a:t>yī</a:t>
            </a:r>
            <a:r>
              <a:rPr lang="en-GB" dirty="0" smtClean="0"/>
              <a:t> </a:t>
            </a:r>
            <a:r>
              <a:rPr lang="en-GB" dirty="0" err="1" smtClean="0"/>
              <a:t>gè</a:t>
            </a:r>
            <a:r>
              <a:rPr lang="en-GB" dirty="0" smtClean="0"/>
              <a:t> </a:t>
            </a:r>
            <a:r>
              <a:rPr lang="en-GB" b="1" u="sng" dirty="0" err="1" smtClean="0"/>
              <a:t>diàn</a:t>
            </a:r>
            <a:r>
              <a:rPr lang="en-GB" b="1" u="sng" dirty="0" smtClean="0"/>
              <a:t> </a:t>
            </a:r>
            <a:r>
              <a:rPr lang="en-GB" b="1" u="sng" dirty="0" err="1" smtClean="0"/>
              <a:t>nǎo</a:t>
            </a:r>
            <a:r>
              <a:rPr lang="en-GB" b="1" u="sng" dirty="0" smtClean="0"/>
              <a:t> </a:t>
            </a:r>
            <a:r>
              <a:rPr lang="en-GB" dirty="0" err="1" smtClean="0"/>
              <a:t>hé</a:t>
            </a:r>
            <a:r>
              <a:rPr lang="en-GB" dirty="0" smtClean="0"/>
              <a:t> </a:t>
            </a:r>
            <a:r>
              <a:rPr lang="en-GB" dirty="0" err="1" smtClean="0"/>
              <a:t>yī</a:t>
            </a:r>
            <a:r>
              <a:rPr lang="en-GB" dirty="0" smtClean="0"/>
              <a:t> </a:t>
            </a:r>
            <a:r>
              <a:rPr lang="en-GB" b="1" u="sng" dirty="0" err="1" smtClean="0"/>
              <a:t>běn</a:t>
            </a:r>
            <a:r>
              <a:rPr lang="en-GB" dirty="0" smtClean="0"/>
              <a:t> </a:t>
            </a:r>
            <a:r>
              <a:rPr lang="en-GB" dirty="0" err="1" smtClean="0"/>
              <a:t>shū</a:t>
            </a:r>
            <a:r>
              <a:rPr lang="en-GB" dirty="0" smtClean="0"/>
              <a:t>.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dirty="0" err="1" smtClean="0">
                <a:solidFill>
                  <a:srgbClr val="FF0000"/>
                </a:solidFill>
              </a:rPr>
              <a:t>Bēi</a:t>
            </a:r>
            <a:r>
              <a:rPr lang="en-GB" dirty="0" smtClean="0">
                <a:solidFill>
                  <a:srgbClr val="FF0000"/>
                </a:solidFill>
              </a:rPr>
              <a:t> z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zài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nǎr</a:t>
            </a:r>
            <a:r>
              <a:rPr lang="en-GB" dirty="0" smtClean="0">
                <a:solidFill>
                  <a:srgbClr val="FF0000"/>
                </a:solidFill>
              </a:rPr>
              <a:t>?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Bēi</a:t>
            </a:r>
            <a:r>
              <a:rPr lang="en-GB" dirty="0" smtClean="0"/>
              <a:t> </a:t>
            </a:r>
            <a:r>
              <a:rPr lang="en-GB" dirty="0" err="1" smtClean="0"/>
              <a:t>zi</a:t>
            </a:r>
            <a:r>
              <a:rPr lang="en-GB" dirty="0" smtClean="0"/>
              <a:t> </a:t>
            </a:r>
            <a:r>
              <a:rPr lang="en-GB" dirty="0" err="1" smtClean="0"/>
              <a:t>zài</a:t>
            </a:r>
            <a:r>
              <a:rPr lang="en-GB" dirty="0" smtClean="0"/>
              <a:t> </a:t>
            </a:r>
            <a:r>
              <a:rPr lang="en-GB" dirty="0" err="1" smtClean="0"/>
              <a:t>zhuō</a:t>
            </a:r>
            <a:r>
              <a:rPr lang="en-GB" dirty="0" smtClean="0"/>
              <a:t> </a:t>
            </a:r>
            <a:r>
              <a:rPr lang="en-GB" dirty="0" err="1" smtClean="0"/>
              <a:t>zi</a:t>
            </a:r>
            <a:r>
              <a:rPr lang="en-GB" dirty="0" smtClean="0"/>
              <a:t> </a:t>
            </a:r>
            <a:r>
              <a:rPr lang="en-GB" b="1" u="sng" dirty="0" err="1" smtClean="0"/>
              <a:t>lǐ</a:t>
            </a:r>
            <a:r>
              <a:rPr lang="en-GB" b="1" dirty="0" smtClean="0"/>
              <a:t>.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矩形 3"/>
          <p:cNvSpPr/>
          <p:nvPr/>
        </p:nvSpPr>
        <p:spPr>
          <a:xfrm>
            <a:off x="2267744" y="2204864"/>
            <a:ext cx="108012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Up,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above</a:t>
            </a:r>
          </a:p>
        </p:txBody>
      </p:sp>
      <p:sp>
        <p:nvSpPr>
          <p:cNvPr id="5" name="矩形 4"/>
          <p:cNvSpPr/>
          <p:nvPr/>
        </p:nvSpPr>
        <p:spPr>
          <a:xfrm>
            <a:off x="4932040" y="3356992"/>
            <a:ext cx="144016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computer</a:t>
            </a:r>
          </a:p>
        </p:txBody>
      </p:sp>
      <p:sp>
        <p:nvSpPr>
          <p:cNvPr id="6" name="矩形 5"/>
          <p:cNvSpPr/>
          <p:nvPr/>
        </p:nvSpPr>
        <p:spPr>
          <a:xfrm>
            <a:off x="7092280" y="3356992"/>
            <a:ext cx="1224136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Measure word</a:t>
            </a:r>
          </a:p>
        </p:txBody>
      </p:sp>
      <p:sp>
        <p:nvSpPr>
          <p:cNvPr id="7" name="矩形 6"/>
          <p:cNvSpPr/>
          <p:nvPr/>
        </p:nvSpPr>
        <p:spPr>
          <a:xfrm>
            <a:off x="3419872" y="5733256"/>
            <a:ext cx="108012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inside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2060"/>
                </a:solidFill>
              </a:rPr>
              <a:t>Text 2 In the gym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525963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b="1" u="sng" dirty="0" err="1" smtClean="0">
                <a:solidFill>
                  <a:srgbClr val="FF0000"/>
                </a:solidFill>
              </a:rPr>
              <a:t>Qián</a:t>
            </a:r>
            <a:r>
              <a:rPr lang="en-GB" b="1" u="sng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miàn</a:t>
            </a:r>
            <a:r>
              <a:rPr lang="en-GB" b="1" u="sng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nà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gè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rén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jiào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shén</a:t>
            </a:r>
            <a:r>
              <a:rPr lang="en-GB" dirty="0" smtClean="0">
                <a:solidFill>
                  <a:srgbClr val="FF0000"/>
                </a:solidFill>
              </a:rPr>
              <a:t> me </a:t>
            </a:r>
            <a:r>
              <a:rPr lang="en-GB" dirty="0" err="1" smtClean="0">
                <a:solidFill>
                  <a:srgbClr val="FF0000"/>
                </a:solidFill>
              </a:rPr>
              <a:t>míng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zi</a:t>
            </a:r>
            <a:r>
              <a:rPr lang="en-GB" dirty="0" smtClean="0">
                <a:solidFill>
                  <a:srgbClr val="FF0000"/>
                </a:solidFill>
              </a:rPr>
              <a:t>?</a:t>
            </a:r>
          </a:p>
          <a:p>
            <a:pPr>
              <a:buNone/>
            </a:pP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Tā</a:t>
            </a:r>
            <a:r>
              <a:rPr lang="en-GB" dirty="0" smtClean="0"/>
              <a:t> </a:t>
            </a:r>
            <a:r>
              <a:rPr lang="en-GB" dirty="0" err="1" smtClean="0"/>
              <a:t>jiào</a:t>
            </a:r>
            <a:r>
              <a:rPr lang="en-GB" dirty="0" smtClean="0"/>
              <a:t> </a:t>
            </a:r>
            <a:r>
              <a:rPr lang="en-GB" dirty="0" err="1" smtClean="0"/>
              <a:t>wáng</a:t>
            </a:r>
            <a:r>
              <a:rPr lang="en-GB" dirty="0" smtClean="0"/>
              <a:t> </a:t>
            </a:r>
            <a:r>
              <a:rPr lang="en-GB" dirty="0" err="1" smtClean="0"/>
              <a:t>fāng</a:t>
            </a:r>
            <a:r>
              <a:rPr lang="en-GB" dirty="0" smtClean="0"/>
              <a:t> ,</a:t>
            </a:r>
            <a:r>
              <a:rPr lang="en-GB" dirty="0" err="1" smtClean="0"/>
              <a:t>zài</a:t>
            </a:r>
            <a:r>
              <a:rPr lang="en-GB" dirty="0" smtClean="0"/>
              <a:t> </a:t>
            </a:r>
            <a:r>
              <a:rPr lang="en-GB" dirty="0" err="1" smtClean="0"/>
              <a:t>yī</a:t>
            </a:r>
            <a:r>
              <a:rPr lang="en-GB" dirty="0" smtClean="0"/>
              <a:t> </a:t>
            </a:r>
            <a:r>
              <a:rPr lang="en-GB" dirty="0" err="1" smtClean="0"/>
              <a:t>yuàn</a:t>
            </a:r>
            <a:r>
              <a:rPr lang="en-GB" dirty="0" smtClean="0"/>
              <a:t> </a:t>
            </a:r>
            <a:r>
              <a:rPr lang="en-GB" dirty="0" err="1" smtClean="0"/>
              <a:t>gōng</a:t>
            </a:r>
            <a:r>
              <a:rPr lang="en-GB" dirty="0" smtClean="0"/>
              <a:t> </a:t>
            </a:r>
            <a:r>
              <a:rPr lang="en-GB" dirty="0" err="1" smtClean="0"/>
              <a:t>zuò</a:t>
            </a:r>
            <a:r>
              <a:rPr lang="en-GB" dirty="0" smtClean="0"/>
              <a:t>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b="1" u="sng" dirty="0" err="1" smtClean="0">
                <a:solidFill>
                  <a:srgbClr val="FF0000"/>
                </a:solidFill>
              </a:rPr>
              <a:t>Hòu</a:t>
            </a:r>
            <a:r>
              <a:rPr lang="en-GB" b="1" u="sng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miàn</a:t>
            </a:r>
            <a:r>
              <a:rPr lang="en-GB" b="1" u="sng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nà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gè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rén</a:t>
            </a:r>
            <a:r>
              <a:rPr lang="en-GB" dirty="0" smtClean="0">
                <a:solidFill>
                  <a:srgbClr val="FF0000"/>
                </a:solidFill>
              </a:rPr>
              <a:t> ne? </a:t>
            </a:r>
            <a:r>
              <a:rPr lang="en-GB" dirty="0" err="1" smtClean="0">
                <a:solidFill>
                  <a:srgbClr val="FF0000"/>
                </a:solidFill>
              </a:rPr>
              <a:t>Tā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jiào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shén</a:t>
            </a:r>
            <a:r>
              <a:rPr lang="en-GB" dirty="0" smtClean="0">
                <a:solidFill>
                  <a:srgbClr val="FF0000"/>
                </a:solidFill>
              </a:rPr>
              <a:t> me </a:t>
            </a:r>
            <a:r>
              <a:rPr lang="en-GB" dirty="0" err="1" smtClean="0">
                <a:solidFill>
                  <a:srgbClr val="FF0000"/>
                </a:solidFill>
              </a:rPr>
              <a:t>míng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zi</a:t>
            </a:r>
            <a:r>
              <a:rPr lang="en-GB" dirty="0" smtClean="0">
                <a:solidFill>
                  <a:srgbClr val="FF0000"/>
                </a:solidFill>
              </a:rPr>
              <a:t>?</a:t>
            </a:r>
          </a:p>
          <a:p>
            <a:pPr>
              <a:buNone/>
            </a:pP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Tā</a:t>
            </a:r>
            <a:r>
              <a:rPr lang="en-GB" dirty="0" smtClean="0"/>
              <a:t> </a:t>
            </a:r>
            <a:r>
              <a:rPr lang="en-GB" dirty="0" err="1" smtClean="0"/>
              <a:t>jiào</a:t>
            </a:r>
            <a:r>
              <a:rPr lang="en-GB" dirty="0" smtClean="0"/>
              <a:t> </a:t>
            </a:r>
            <a:r>
              <a:rPr lang="en-GB" dirty="0" err="1" smtClean="0"/>
              <a:t>xiè</a:t>
            </a:r>
            <a:r>
              <a:rPr lang="en-GB" dirty="0" smtClean="0"/>
              <a:t> </a:t>
            </a:r>
            <a:r>
              <a:rPr lang="en-GB" dirty="0" err="1" smtClean="0"/>
              <a:t>péng</a:t>
            </a:r>
            <a:r>
              <a:rPr lang="en-GB" dirty="0" smtClean="0"/>
              <a:t> ,</a:t>
            </a:r>
            <a:r>
              <a:rPr lang="en-GB" dirty="0" err="1" smtClean="0"/>
              <a:t>zài</a:t>
            </a:r>
            <a:r>
              <a:rPr lang="en-GB" dirty="0" smtClean="0"/>
              <a:t> </a:t>
            </a:r>
            <a:r>
              <a:rPr lang="en-GB" dirty="0" err="1" smtClean="0"/>
              <a:t>shāng</a:t>
            </a:r>
            <a:r>
              <a:rPr lang="en-GB" dirty="0" smtClean="0"/>
              <a:t> </a:t>
            </a:r>
            <a:r>
              <a:rPr lang="en-GB" dirty="0" err="1" smtClean="0"/>
              <a:t>diàn</a:t>
            </a:r>
            <a:r>
              <a:rPr lang="en-GB" dirty="0" smtClean="0"/>
              <a:t> </a:t>
            </a:r>
            <a:r>
              <a:rPr lang="en-GB" dirty="0" err="1" smtClean="0"/>
              <a:t>gōng</a:t>
            </a:r>
            <a:r>
              <a:rPr lang="en-GB" dirty="0" smtClean="0"/>
              <a:t> </a:t>
            </a:r>
            <a:r>
              <a:rPr lang="en-GB" dirty="0" err="1" smtClean="0"/>
              <a:t>zuò</a:t>
            </a:r>
            <a:r>
              <a:rPr lang="en-GB" dirty="0" smtClean="0"/>
              <a:t>. </a:t>
            </a:r>
            <a:endParaRPr lang="en-GB" dirty="0"/>
          </a:p>
        </p:txBody>
      </p:sp>
      <p:sp>
        <p:nvSpPr>
          <p:cNvPr id="4" name="矩形 3"/>
          <p:cNvSpPr/>
          <p:nvPr/>
        </p:nvSpPr>
        <p:spPr>
          <a:xfrm>
            <a:off x="827584" y="2204864"/>
            <a:ext cx="1728192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front</a:t>
            </a:r>
          </a:p>
        </p:txBody>
      </p:sp>
      <p:sp>
        <p:nvSpPr>
          <p:cNvPr id="5" name="矩形 4"/>
          <p:cNvSpPr/>
          <p:nvPr/>
        </p:nvSpPr>
        <p:spPr>
          <a:xfrm>
            <a:off x="899592" y="4509120"/>
            <a:ext cx="1728192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 smtClean="0"/>
              <a:t>他  她</a:t>
            </a:r>
            <a:endParaRPr lang="en-US" altLang="zh-CN" sz="6600" dirty="0" smtClean="0"/>
          </a:p>
          <a:p>
            <a:endParaRPr lang="en-US" sz="6600" dirty="0"/>
          </a:p>
          <a:p>
            <a:r>
              <a:rPr lang="zh-CN" altLang="en-US" sz="6600" dirty="0" smtClean="0"/>
              <a:t>做  坐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7966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2060"/>
                </a:solidFill>
              </a:rPr>
              <a:t>Text3 In the library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</a:t>
            </a:r>
            <a:r>
              <a:rPr lang="en-GB" u="sng" dirty="0" smtClean="0">
                <a:solidFill>
                  <a:srgbClr val="FF0000"/>
                </a:solidFill>
              </a:rPr>
              <a:t> </a:t>
            </a:r>
            <a:r>
              <a:rPr lang="en-GB" u="sng" dirty="0" err="1" smtClean="0">
                <a:solidFill>
                  <a:srgbClr val="FF0000"/>
                </a:solidFill>
              </a:rPr>
              <a:t>Zhèr</a:t>
            </a:r>
            <a:r>
              <a:rPr lang="en-GB" u="sng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yǒu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rén</a:t>
            </a:r>
            <a:r>
              <a:rPr lang="en-GB" dirty="0" smtClean="0">
                <a:solidFill>
                  <a:srgbClr val="FF0000"/>
                </a:solidFill>
              </a:rPr>
              <a:t> ma?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Méi</a:t>
            </a:r>
            <a:r>
              <a:rPr lang="en-GB" dirty="0" smtClean="0"/>
              <a:t> </a:t>
            </a:r>
            <a:r>
              <a:rPr lang="en-GB" dirty="0" err="1" smtClean="0"/>
              <a:t>yǒu</a:t>
            </a:r>
            <a:r>
              <a:rPr lang="en-GB" dirty="0" smtClean="0"/>
              <a:t>.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A:  </a:t>
            </a:r>
            <a:r>
              <a:rPr lang="en-GB" dirty="0" err="1" smtClean="0">
                <a:solidFill>
                  <a:srgbClr val="FF0000"/>
                </a:solidFill>
              </a:rPr>
              <a:t>Wǒ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néng</a:t>
            </a:r>
            <a:r>
              <a:rPr lang="en-GB" b="1" u="sng" dirty="0" smtClean="0">
                <a:solidFill>
                  <a:srgbClr val="FF0000"/>
                </a:solidFill>
              </a:rPr>
              <a:t> 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u="sng" dirty="0" err="1" smtClean="0">
                <a:solidFill>
                  <a:srgbClr val="FF0000"/>
                </a:solidFill>
              </a:rPr>
              <a:t>zuò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zhèr</a:t>
            </a:r>
            <a:r>
              <a:rPr lang="en-GB" dirty="0" smtClean="0">
                <a:solidFill>
                  <a:srgbClr val="FF0000"/>
                </a:solidFill>
              </a:rPr>
              <a:t> ma?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B:  </a:t>
            </a:r>
            <a:r>
              <a:rPr lang="en-GB" dirty="0" err="1" smtClean="0"/>
              <a:t>Qǐng</a:t>
            </a:r>
            <a:r>
              <a:rPr lang="en-GB" dirty="0" smtClean="0"/>
              <a:t> </a:t>
            </a:r>
            <a:r>
              <a:rPr lang="en-GB" dirty="0" err="1" smtClean="0"/>
              <a:t>zuò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矩形 3"/>
          <p:cNvSpPr/>
          <p:nvPr/>
        </p:nvSpPr>
        <p:spPr>
          <a:xfrm>
            <a:off x="1619672" y="4509120"/>
            <a:ext cx="1008112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Can,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may</a:t>
            </a:r>
          </a:p>
        </p:txBody>
      </p:sp>
      <p:sp>
        <p:nvSpPr>
          <p:cNvPr id="5" name="矩形 4"/>
          <p:cNvSpPr/>
          <p:nvPr/>
        </p:nvSpPr>
        <p:spPr>
          <a:xfrm>
            <a:off x="2699792" y="4509120"/>
            <a:ext cx="648072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sit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227</Words>
  <Application>Microsoft Office PowerPoint</Application>
  <PresentationFormat>On-screen Show (4:3)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宋体</vt:lpstr>
      <vt:lpstr>Arial</vt:lpstr>
      <vt:lpstr>Calibri</vt:lpstr>
      <vt:lpstr>Office 主题</vt:lpstr>
      <vt:lpstr>Lesson 10</vt:lpstr>
      <vt:lpstr>New Words</vt:lpstr>
      <vt:lpstr>PowerPoint Presentation</vt:lpstr>
      <vt:lpstr>New  Words</vt:lpstr>
      <vt:lpstr>Text 1 In the office</vt:lpstr>
      <vt:lpstr>Text 2 In the gym</vt:lpstr>
      <vt:lpstr>PowerPoint Presentation</vt:lpstr>
      <vt:lpstr>Text3 In the library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10</dc:title>
  <dc:creator>aisha</dc:creator>
  <cp:lastModifiedBy>Mani</cp:lastModifiedBy>
  <cp:revision>35</cp:revision>
  <dcterms:created xsi:type="dcterms:W3CDTF">2017-04-20T09:31:39Z</dcterms:created>
  <dcterms:modified xsi:type="dcterms:W3CDTF">2019-12-26T07:41:09Z</dcterms:modified>
</cp:coreProperties>
</file>