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73" r:id="rId5"/>
    <p:sldId id="274" r:id="rId6"/>
    <p:sldId id="257" r:id="rId7"/>
    <p:sldId id="264" r:id="rId8"/>
    <p:sldId id="26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8E43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b="1" i="1" dirty="0" smtClean="0"/>
              <a:t>Lesson 11</a:t>
            </a:r>
            <a:endParaRPr lang="en-GB" sz="88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776864" cy="1752600"/>
          </a:xfrm>
        </p:spPr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srgbClr val="FF0000"/>
                </a:solidFill>
              </a:rPr>
              <a:t>Míngtiān</a:t>
            </a:r>
            <a:r>
              <a:rPr lang="en-GB" sz="4800" b="1" dirty="0" smtClean="0">
                <a:solidFill>
                  <a:srgbClr val="FF0000"/>
                </a:solidFill>
              </a:rPr>
              <a:t>  </a:t>
            </a:r>
            <a:r>
              <a:rPr lang="en-GB" sz="4800" b="1" dirty="0" err="1" smtClean="0">
                <a:solidFill>
                  <a:srgbClr val="FF0000"/>
                </a:solidFill>
              </a:rPr>
              <a:t>tiānqì</a:t>
            </a:r>
            <a:r>
              <a:rPr lang="en-GB" sz="4800" b="1" dirty="0" smtClean="0">
                <a:solidFill>
                  <a:srgbClr val="FF0000"/>
                </a:solidFill>
              </a:rPr>
              <a:t>  </a:t>
            </a:r>
            <a:r>
              <a:rPr lang="en-GB" sz="4800" b="1" dirty="0" err="1" smtClean="0">
                <a:solidFill>
                  <a:srgbClr val="FF0000"/>
                </a:solidFill>
              </a:rPr>
              <a:t>zěnmeyàng</a:t>
            </a:r>
            <a:r>
              <a:rPr lang="en-GB" sz="4800" b="1" dirty="0" smtClean="0">
                <a:solidFill>
                  <a:srgbClr val="FF0000"/>
                </a:solidFill>
              </a:rPr>
              <a:t> ?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692696"/>
            <a:ext cx="5679856" cy="5505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/>
            </a:r>
            <a:br>
              <a:rPr lang="en-US" altLang="zh-CN" b="1" i="1" dirty="0" smtClean="0">
                <a:solidFill>
                  <a:srgbClr val="002060"/>
                </a:solidFill>
              </a:rPr>
            </a:br>
            <a:r>
              <a:rPr lang="en-US" altLang="zh-CN" b="1" i="1" dirty="0" smtClean="0">
                <a:solidFill>
                  <a:srgbClr val="002060"/>
                </a:solidFill>
              </a:rPr>
              <a:t>New words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340768"/>
            <a:ext cx="7211144" cy="55172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err="1" smtClean="0"/>
              <a:t>tiān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qì</a:t>
            </a:r>
            <a:r>
              <a:rPr lang="en-US" altLang="zh-CN" b="1" dirty="0" smtClean="0"/>
              <a:t>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weather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zěn</a:t>
            </a:r>
            <a:r>
              <a:rPr lang="en-US" altLang="zh-CN" b="1" dirty="0" smtClean="0"/>
              <a:t> me </a:t>
            </a:r>
            <a:r>
              <a:rPr lang="en-US" altLang="zh-CN" b="1" dirty="0" err="1" smtClean="0"/>
              <a:t>yàng</a:t>
            </a:r>
            <a:r>
              <a:rPr lang="en-US" altLang="zh-CN" b="1" dirty="0" smtClean="0"/>
              <a:t>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How’s </a:t>
            </a:r>
            <a:r>
              <a:rPr lang="en-US" altLang="zh-CN" dirty="0">
                <a:solidFill>
                  <a:srgbClr val="FF0000"/>
                </a:solidFill>
              </a:rPr>
              <a:t>it?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b="1" dirty="0" err="1"/>
              <a:t>t</a:t>
            </a:r>
            <a:r>
              <a:rPr lang="en-GB" b="1" dirty="0" err="1" smtClean="0"/>
              <a:t>ài</a:t>
            </a:r>
            <a:r>
              <a:rPr lang="en-GB" b="1" dirty="0" smtClean="0"/>
              <a:t>…le</a:t>
            </a:r>
            <a:r>
              <a:rPr lang="en-GB" dirty="0" smtClean="0"/>
              <a:t>                    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Too,extremely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rè</a:t>
            </a:r>
            <a:r>
              <a:rPr lang="en-US" altLang="zh-CN" b="1" dirty="0" smtClean="0"/>
              <a:t>   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hot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lěng</a:t>
            </a:r>
            <a:r>
              <a:rPr lang="en-US" altLang="zh-CN" b="1" dirty="0" smtClean="0"/>
              <a:t>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cold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xià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yǔ</a:t>
            </a:r>
            <a:r>
              <a:rPr lang="en-US" altLang="zh-CN" dirty="0" smtClean="0"/>
              <a:t>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rainy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GB" b="1" dirty="0" err="1"/>
              <a:t>x</a:t>
            </a:r>
            <a:r>
              <a:rPr lang="en-GB" b="1" dirty="0" err="1" smtClean="0"/>
              <a:t>iǎo</a:t>
            </a:r>
            <a:r>
              <a:rPr lang="en-GB" b="1" dirty="0" smtClean="0"/>
              <a:t> </a:t>
            </a:r>
            <a:r>
              <a:rPr lang="en-GB" b="1" dirty="0" err="1" smtClean="0"/>
              <a:t>jiě</a:t>
            </a:r>
            <a:r>
              <a:rPr lang="en-US" b="1" dirty="0" smtClean="0"/>
              <a:t>                                     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oung </a:t>
            </a:r>
            <a:r>
              <a:rPr lang="en-US" altLang="zh-CN" dirty="0">
                <a:solidFill>
                  <a:srgbClr val="FF0000"/>
                </a:solidFill>
              </a:rPr>
              <a:t>lady</a:t>
            </a:r>
          </a:p>
          <a:p>
            <a:pPr>
              <a:buNone/>
            </a:pPr>
            <a:r>
              <a:rPr lang="en-GB" b="1" u="sng" dirty="0" err="1"/>
              <a:t>l</a:t>
            </a:r>
            <a:r>
              <a:rPr lang="en-GB" b="1" u="sng" dirty="0" err="1" smtClean="0"/>
              <a:t>ái</a:t>
            </a:r>
            <a:r>
              <a:rPr lang="en-GB" b="1" u="sng" dirty="0" smtClean="0"/>
              <a:t>  </a:t>
            </a:r>
            <a:r>
              <a:rPr lang="en-GB" dirty="0" smtClean="0"/>
              <a:t>                                             </a:t>
            </a:r>
            <a:r>
              <a:rPr lang="en-GB" dirty="0" smtClean="0">
                <a:solidFill>
                  <a:srgbClr val="FF0000"/>
                </a:solidFill>
              </a:rPr>
              <a:t>come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ài</a:t>
            </a:r>
            <a:r>
              <a:rPr lang="en-US" altLang="zh-CN" b="1" dirty="0" smtClean="0"/>
              <a:t>   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love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shēn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tǐ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Body,health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b="1" dirty="0" err="1" smtClean="0"/>
              <a:t>xiē</a:t>
            </a:r>
            <a:r>
              <a:rPr lang="en-US" altLang="zh-CN" b="1" dirty="0" smtClean="0"/>
              <a:t> 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 err="1">
                <a:solidFill>
                  <a:srgbClr val="FF0000"/>
                </a:solidFill>
              </a:rPr>
              <a:t>few,some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b="1" dirty="0" err="1"/>
              <a:t>s</a:t>
            </a:r>
            <a:r>
              <a:rPr lang="en-US" altLang="zh-CN" b="1" dirty="0" err="1" smtClean="0"/>
              <a:t>huǐ</a:t>
            </a:r>
            <a:r>
              <a:rPr lang="en-US" altLang="zh-CN" b="1" dirty="0" smtClean="0"/>
              <a:t>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water</a:t>
            </a:r>
          </a:p>
          <a:p>
            <a:pPr>
              <a:buNone/>
            </a:pPr>
            <a:r>
              <a:rPr lang="en-US" altLang="zh-CN" b="1" dirty="0" err="1" smtClean="0"/>
              <a:t>shuǐ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guǒ</a:t>
            </a:r>
            <a:r>
              <a:rPr lang="en-US" altLang="zh-CN" b="1" dirty="0" smtClean="0"/>
              <a:t>   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fruit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196752"/>
            <a:ext cx="7211144" cy="55446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err="1" smtClean="0"/>
              <a:t>tiān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qì</a:t>
            </a:r>
            <a:r>
              <a:rPr lang="en-US" altLang="zh-CN" b="1" dirty="0" smtClean="0"/>
              <a:t>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zěn</a:t>
            </a:r>
            <a:r>
              <a:rPr lang="en-US" altLang="zh-CN" b="1" dirty="0" smtClean="0"/>
              <a:t> me </a:t>
            </a:r>
            <a:r>
              <a:rPr lang="en-US" altLang="zh-CN" b="1" dirty="0" err="1" smtClean="0"/>
              <a:t>yàng</a:t>
            </a:r>
            <a:r>
              <a:rPr lang="en-US" altLang="zh-CN" b="1" dirty="0" smtClean="0"/>
              <a:t>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b="1" dirty="0" err="1"/>
              <a:t>t</a:t>
            </a:r>
            <a:r>
              <a:rPr lang="en-GB" b="1" dirty="0" err="1" smtClean="0"/>
              <a:t>ài</a:t>
            </a:r>
            <a:r>
              <a:rPr lang="en-GB" b="1" dirty="0" smtClean="0"/>
              <a:t>…le</a:t>
            </a:r>
            <a:r>
              <a:rPr lang="en-GB" dirty="0" smtClean="0"/>
              <a:t>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rè</a:t>
            </a:r>
            <a:r>
              <a:rPr lang="en-US" altLang="zh-CN" b="1" dirty="0" smtClean="0"/>
              <a:t>      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lěng</a:t>
            </a:r>
            <a:r>
              <a:rPr lang="en-US" altLang="zh-CN" b="1" dirty="0" smtClean="0"/>
              <a:t> 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xià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yǔ</a:t>
            </a:r>
            <a:r>
              <a:rPr lang="en-US" altLang="zh-CN" dirty="0" smtClean="0"/>
              <a:t>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b="1" dirty="0" err="1"/>
              <a:t>x</a:t>
            </a:r>
            <a:r>
              <a:rPr lang="en-GB" b="1" dirty="0" err="1" smtClean="0"/>
              <a:t>iǎo</a:t>
            </a:r>
            <a:r>
              <a:rPr lang="en-GB" b="1" dirty="0" smtClean="0"/>
              <a:t> </a:t>
            </a:r>
            <a:r>
              <a:rPr lang="en-GB" b="1" dirty="0" err="1" smtClean="0"/>
              <a:t>jiě</a:t>
            </a:r>
            <a:r>
              <a:rPr lang="en-US" b="1" dirty="0" smtClean="0"/>
              <a:t>                                     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b="1" u="sng" dirty="0" err="1"/>
              <a:t>l</a:t>
            </a:r>
            <a:r>
              <a:rPr lang="en-GB" b="1" u="sng" dirty="0" err="1" smtClean="0"/>
              <a:t>ái</a:t>
            </a:r>
            <a:r>
              <a:rPr lang="en-GB" b="1" u="sng" dirty="0" smtClean="0"/>
              <a:t>  </a:t>
            </a:r>
            <a:r>
              <a:rPr lang="en-GB" dirty="0" smtClean="0"/>
              <a:t>    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ài</a:t>
            </a:r>
            <a:r>
              <a:rPr lang="en-US" altLang="zh-CN" b="1" dirty="0" smtClean="0"/>
              <a:t>       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shēn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tǐ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b="1" dirty="0" err="1" smtClean="0"/>
              <a:t>xiē</a:t>
            </a:r>
            <a:r>
              <a:rPr lang="en-US" altLang="zh-CN" b="1" dirty="0" smtClean="0"/>
              <a:t>                                            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/>
              <a:t>s</a:t>
            </a:r>
            <a:r>
              <a:rPr lang="en-US" altLang="zh-CN" b="1" dirty="0" err="1" smtClean="0"/>
              <a:t>huǐ</a:t>
            </a:r>
            <a:r>
              <a:rPr lang="en-US" altLang="zh-CN" b="1" dirty="0" smtClean="0"/>
              <a:t>                                 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shuǐ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guǒ</a:t>
            </a:r>
            <a:r>
              <a:rPr lang="en-US" altLang="zh-CN" b="1" dirty="0" smtClean="0"/>
              <a:t>   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3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340768"/>
            <a:ext cx="7211144" cy="55172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weather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How’s it?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Too,extremely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hot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cold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rainy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oung lady</a:t>
            </a:r>
            <a:endParaRPr lang="en-GB" altLang="zh-CN" b="1" u="sng" dirty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come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love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Body,health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 err="1">
                <a:solidFill>
                  <a:srgbClr val="FF0000"/>
                </a:solidFill>
              </a:rPr>
              <a:t>few,some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                                        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water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fruit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0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Text1 : O</a:t>
            </a:r>
            <a:r>
              <a:rPr lang="en-US" altLang="zh-CN" b="1" i="1" dirty="0" smtClean="0">
                <a:solidFill>
                  <a:srgbClr val="002060"/>
                </a:solidFill>
              </a:rPr>
              <a:t>n the road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Zuótiān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Běijīng</a:t>
            </a:r>
            <a:r>
              <a:rPr lang="en-GB" dirty="0" smtClean="0">
                <a:solidFill>
                  <a:srgbClr val="FF0000"/>
                </a:solidFill>
              </a:rPr>
              <a:t> de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tiānqì</a:t>
            </a:r>
            <a:r>
              <a:rPr lang="en-GB" b="1" u="sng" dirty="0" smtClean="0">
                <a:solidFill>
                  <a:srgbClr val="FF0000"/>
                </a:solidFill>
              </a:rPr>
              <a:t>  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zěnmeyàng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b="1" u="sng" dirty="0" err="1" smtClean="0"/>
              <a:t>rè</a:t>
            </a:r>
            <a:r>
              <a:rPr lang="en-GB" b="1" dirty="0" smtClean="0"/>
              <a:t> </a:t>
            </a:r>
            <a:r>
              <a:rPr lang="en-GB" dirty="0" smtClean="0"/>
              <a:t>le.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Míngtiān</a:t>
            </a:r>
            <a:r>
              <a:rPr lang="en-GB" dirty="0" smtClean="0">
                <a:solidFill>
                  <a:srgbClr val="FF0000"/>
                </a:solidFill>
              </a:rPr>
              <a:t> ne? </a:t>
            </a:r>
            <a:r>
              <a:rPr lang="en-GB" dirty="0" err="1" smtClean="0">
                <a:solidFill>
                  <a:srgbClr val="FF0000"/>
                </a:solidFill>
              </a:rPr>
              <a:t>Míngtiān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tiānqì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zěnmeyàng</a:t>
            </a:r>
            <a:r>
              <a:rPr lang="en-GB" dirty="0" smtClean="0">
                <a:solidFill>
                  <a:srgbClr val="FF0000"/>
                </a:solidFill>
              </a:rPr>
              <a:t> 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Míngtiān</a:t>
            </a:r>
            <a:r>
              <a:rPr lang="en-GB" dirty="0" smtClean="0"/>
              <a:t> </a:t>
            </a:r>
            <a:r>
              <a:rPr lang="en-GB" dirty="0" err="1" smtClean="0"/>
              <a:t>tiānqì</a:t>
            </a:r>
            <a:r>
              <a:rPr lang="en-GB" dirty="0" smtClean="0"/>
              <a:t> </a:t>
            </a:r>
            <a:r>
              <a:rPr lang="en-GB" dirty="0" err="1" smtClean="0"/>
              <a:t>hěn</a:t>
            </a:r>
            <a:r>
              <a:rPr lang="en-GB" dirty="0" smtClean="0"/>
              <a:t> </a:t>
            </a:r>
            <a:r>
              <a:rPr lang="en-GB" dirty="0" err="1" smtClean="0"/>
              <a:t>hǎo</a:t>
            </a:r>
            <a:r>
              <a:rPr lang="en-GB" dirty="0" smtClean="0"/>
              <a:t>, </a:t>
            </a:r>
            <a:r>
              <a:rPr lang="en-GB" dirty="0" err="1" smtClean="0"/>
              <a:t>bù</a:t>
            </a:r>
            <a:r>
              <a:rPr lang="en-GB" dirty="0" smtClean="0"/>
              <a:t> </a:t>
            </a:r>
            <a:r>
              <a:rPr lang="en-GB" b="1" u="sng" dirty="0" err="1" smtClean="0"/>
              <a:t>lěng</a:t>
            </a:r>
            <a:r>
              <a:rPr lang="en-GB" b="1" dirty="0" smtClean="0"/>
              <a:t>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rè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4067944" y="2204864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weather</a:t>
            </a:r>
          </a:p>
        </p:txBody>
      </p:sp>
      <p:sp>
        <p:nvSpPr>
          <p:cNvPr id="5" name="矩形 4"/>
          <p:cNvSpPr/>
          <p:nvPr/>
        </p:nvSpPr>
        <p:spPr>
          <a:xfrm>
            <a:off x="5508104" y="2204864"/>
            <a:ext cx="187220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How’s it</a:t>
            </a:r>
          </a:p>
        </p:txBody>
      </p:sp>
      <p:sp>
        <p:nvSpPr>
          <p:cNvPr id="6" name="矩形 5"/>
          <p:cNvSpPr/>
          <p:nvPr/>
        </p:nvSpPr>
        <p:spPr>
          <a:xfrm>
            <a:off x="1475656" y="335699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hot</a:t>
            </a:r>
          </a:p>
        </p:txBody>
      </p:sp>
      <p:sp>
        <p:nvSpPr>
          <p:cNvPr id="7" name="矩形 6"/>
          <p:cNvSpPr/>
          <p:nvPr/>
        </p:nvSpPr>
        <p:spPr>
          <a:xfrm>
            <a:off x="5796136" y="5733256"/>
            <a:ext cx="79208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2: In the gym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Jīntiān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huì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xià</a:t>
            </a:r>
            <a:r>
              <a:rPr lang="en-GB" b="1" dirty="0" smtClean="0">
                <a:solidFill>
                  <a:srgbClr val="FF0000"/>
                </a:solidFill>
              </a:rPr>
              <a:t>    </a:t>
            </a:r>
            <a:r>
              <a:rPr lang="en-GB" b="1" u="sng" dirty="0" err="1" smtClean="0">
                <a:solidFill>
                  <a:srgbClr val="FF0000"/>
                </a:solidFill>
              </a:rPr>
              <a:t>yǔ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Jīntiān</a:t>
            </a:r>
            <a:r>
              <a:rPr lang="en-GB" dirty="0" smtClean="0"/>
              <a:t>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huì</a:t>
            </a:r>
            <a:r>
              <a:rPr lang="en-GB" dirty="0" smtClean="0"/>
              <a:t> </a:t>
            </a:r>
            <a:r>
              <a:rPr lang="en-GB" dirty="0" err="1" smtClean="0"/>
              <a:t>xià</a:t>
            </a:r>
            <a:r>
              <a:rPr lang="en-GB" dirty="0" smtClean="0"/>
              <a:t> </a:t>
            </a:r>
            <a:r>
              <a:rPr lang="en-GB" dirty="0" err="1" smtClean="0"/>
              <a:t>yǔ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Wáng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xiǎojiě</a:t>
            </a:r>
            <a:r>
              <a:rPr lang="en-GB" dirty="0" smtClean="0">
                <a:solidFill>
                  <a:srgbClr val="FF0000"/>
                </a:solidFill>
              </a:rPr>
              <a:t>  </a:t>
            </a:r>
            <a:r>
              <a:rPr lang="en-GB" dirty="0" err="1" smtClean="0">
                <a:solidFill>
                  <a:srgbClr val="FF0000"/>
                </a:solidFill>
              </a:rPr>
              <a:t>jīntiān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huì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lái</a:t>
            </a:r>
            <a:r>
              <a:rPr lang="en-GB" dirty="0" smtClean="0">
                <a:solidFill>
                  <a:srgbClr val="FF0000"/>
                </a:solidFill>
              </a:rPr>
              <a:t> 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huì</a:t>
            </a:r>
            <a:r>
              <a:rPr lang="en-GB" dirty="0" smtClean="0"/>
              <a:t> </a:t>
            </a:r>
            <a:r>
              <a:rPr lang="en-GB" dirty="0" err="1" smtClean="0"/>
              <a:t>lái</a:t>
            </a:r>
            <a:r>
              <a:rPr lang="en-GB" dirty="0" smtClean="0"/>
              <a:t>, </a:t>
            </a:r>
            <a:r>
              <a:rPr lang="en-GB" dirty="0" err="1" smtClean="0"/>
              <a:t>tiānqì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lěng</a:t>
            </a:r>
            <a:r>
              <a:rPr lang="en-GB" dirty="0" smtClean="0"/>
              <a:t> le.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3563888" y="2204864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rain</a:t>
            </a:r>
          </a:p>
        </p:txBody>
      </p:sp>
      <p:sp>
        <p:nvSpPr>
          <p:cNvPr id="5" name="矩形 4"/>
          <p:cNvSpPr/>
          <p:nvPr/>
        </p:nvSpPr>
        <p:spPr>
          <a:xfrm>
            <a:off x="2483768" y="2204864"/>
            <a:ext cx="100811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 to fall</a:t>
            </a:r>
          </a:p>
        </p:txBody>
      </p:sp>
      <p:sp>
        <p:nvSpPr>
          <p:cNvPr id="6" name="矩形 5"/>
          <p:cNvSpPr/>
          <p:nvPr/>
        </p:nvSpPr>
        <p:spPr>
          <a:xfrm>
            <a:off x="1907704" y="4581128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young lady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3: In the sickroom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 </a:t>
            </a:r>
            <a:r>
              <a:rPr lang="en-GB" b="1" u="sng" dirty="0" err="1" smtClean="0">
                <a:solidFill>
                  <a:srgbClr val="FF0000"/>
                </a:solidFill>
              </a:rPr>
              <a:t>shēntǐ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zěnmeyàng</a:t>
            </a:r>
            <a:r>
              <a:rPr lang="en-GB" dirty="0" smtClean="0">
                <a:solidFill>
                  <a:srgbClr val="FF0000"/>
                </a:solidFill>
              </a:rPr>
              <a:t> 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Wǒ</a:t>
            </a:r>
            <a:r>
              <a:rPr lang="en-GB" dirty="0" smtClean="0"/>
              <a:t>  </a:t>
            </a:r>
            <a:r>
              <a:rPr lang="en-GB" dirty="0" err="1" smtClean="0"/>
              <a:t>shēntǐ</a:t>
            </a:r>
            <a:r>
              <a:rPr lang="en-GB" dirty="0" smtClean="0"/>
              <a:t> 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hǎo</a:t>
            </a:r>
            <a:r>
              <a:rPr lang="en-GB" dirty="0" smtClean="0"/>
              <a:t>, </a:t>
            </a:r>
            <a:r>
              <a:rPr lang="en-GB" dirty="0" err="1" smtClean="0"/>
              <a:t>tiānqì</a:t>
            </a:r>
            <a:r>
              <a:rPr lang="en-GB" dirty="0" smtClean="0"/>
              <a:t> 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rè</a:t>
            </a:r>
            <a:r>
              <a:rPr lang="en-GB" dirty="0" smtClean="0"/>
              <a:t> le,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b="1" u="sng" dirty="0" err="1" smtClean="0"/>
              <a:t>ài</a:t>
            </a:r>
            <a:r>
              <a:rPr lang="en-GB" dirty="0" smtClean="0"/>
              <a:t> </a:t>
            </a:r>
            <a:r>
              <a:rPr lang="en-GB" dirty="0" err="1" smtClean="0"/>
              <a:t>chīfàn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duō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chī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xiē</a:t>
            </a:r>
            <a:r>
              <a:rPr lang="en-GB" dirty="0" smtClean="0">
                <a:solidFill>
                  <a:srgbClr val="FF0000"/>
                </a:solidFill>
              </a:rPr>
              <a:t>    </a:t>
            </a:r>
            <a:r>
              <a:rPr lang="en-GB" b="1" u="sng" dirty="0" err="1" smtClean="0">
                <a:solidFill>
                  <a:srgbClr val="FF0000"/>
                </a:solidFill>
              </a:rPr>
              <a:t>shuǐguǒ</a:t>
            </a:r>
            <a:r>
              <a:rPr lang="en-GB" dirty="0" smtClean="0">
                <a:solidFill>
                  <a:srgbClr val="FF0000"/>
                </a:solidFill>
              </a:rPr>
              <a:t>, </a:t>
            </a:r>
            <a:r>
              <a:rPr lang="en-GB" dirty="0" err="1" smtClean="0">
                <a:solidFill>
                  <a:srgbClr val="FF0000"/>
                </a:solidFill>
              </a:rPr>
              <a:t>duō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hē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shuǐ</a:t>
            </a:r>
            <a:r>
              <a:rPr lang="en-GB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</a:t>
            </a:r>
            <a:r>
              <a:rPr lang="en-GB" smtClean="0"/>
              <a:t>:  </a:t>
            </a:r>
            <a:r>
              <a:rPr lang="en-GB" dirty="0" err="1" smtClean="0"/>
              <a:t>Xiè</a:t>
            </a:r>
            <a:r>
              <a:rPr lang="en-GB" dirty="0" smtClean="0"/>
              <a:t> </a:t>
            </a:r>
            <a:r>
              <a:rPr lang="en-GB" dirty="0" err="1" smtClean="0"/>
              <a:t>xiè</a:t>
            </a:r>
            <a:r>
              <a:rPr lang="en-GB" dirty="0" smtClean="0"/>
              <a:t> </a:t>
            </a:r>
            <a:r>
              <a:rPr lang="en-GB" dirty="0" err="1" smtClean="0"/>
              <a:t>nǐ</a:t>
            </a:r>
            <a:r>
              <a:rPr lang="en-GB" dirty="0" smtClean="0"/>
              <a:t> ,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shēng</a:t>
            </a:r>
            <a:r>
              <a:rPr lang="en-GB" dirty="0" smtClean="0"/>
              <a:t>,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043608" y="2204864"/>
            <a:ext cx="1224136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Body,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health</a:t>
            </a:r>
          </a:p>
        </p:txBody>
      </p:sp>
      <p:sp>
        <p:nvSpPr>
          <p:cNvPr id="5" name="矩形 4"/>
          <p:cNvSpPr/>
          <p:nvPr/>
        </p:nvSpPr>
        <p:spPr>
          <a:xfrm>
            <a:off x="7236296" y="3429000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love</a:t>
            </a:r>
          </a:p>
        </p:txBody>
      </p:sp>
      <p:sp>
        <p:nvSpPr>
          <p:cNvPr id="6" name="矩形 5"/>
          <p:cNvSpPr/>
          <p:nvPr/>
        </p:nvSpPr>
        <p:spPr>
          <a:xfrm>
            <a:off x="2123728" y="4509120"/>
            <a:ext cx="1008112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 few,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some</a:t>
            </a:r>
          </a:p>
        </p:txBody>
      </p:sp>
      <p:sp>
        <p:nvSpPr>
          <p:cNvPr id="7" name="矩形 6"/>
          <p:cNvSpPr/>
          <p:nvPr/>
        </p:nvSpPr>
        <p:spPr>
          <a:xfrm>
            <a:off x="3275856" y="4509120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fruit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232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Lesson 11</vt:lpstr>
      <vt:lpstr>PowerPoint Presentation</vt:lpstr>
      <vt:lpstr> New words</vt:lpstr>
      <vt:lpstr>PowerPoint Presentation</vt:lpstr>
      <vt:lpstr>PowerPoint Presentation</vt:lpstr>
      <vt:lpstr>Text1 : On the road</vt:lpstr>
      <vt:lpstr>Text 2: In the gym</vt:lpstr>
      <vt:lpstr>Text 3: In the sickroom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11</dc:title>
  <dc:creator>aisha</dc:creator>
  <cp:lastModifiedBy>Mani</cp:lastModifiedBy>
  <cp:revision>73</cp:revision>
  <dcterms:created xsi:type="dcterms:W3CDTF">2017-04-25T18:15:48Z</dcterms:created>
  <dcterms:modified xsi:type="dcterms:W3CDTF">2019-12-26T07:41:52Z</dcterms:modified>
</cp:coreProperties>
</file>