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  <p:sldId id="259" r:id="rId7"/>
    <p:sldId id="260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A4D20-77F1-40A9-B059-71016B57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38C8F5-160F-435D-BA33-343336863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1CDD6A-3016-48DB-ADFB-FC383085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94CADA-9461-443D-A940-11E3E624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DE21CC-2CBE-473D-9D62-BFFBFE5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52862-CD97-4876-AE87-BE674DF9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5CE025-E47D-4C3A-848F-3418142F8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1D01B2-AFDE-4AB9-A8DD-F2CE9FDD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91B980-3DE7-4FB8-B4FC-0406E25A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A268B0-64E2-40B6-B7B4-F284531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1B682F-9728-41E1-9A5F-3ED88F3F2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03B0E6-F466-4AFE-B24F-913FB21C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A6BAA1-5224-4BE2-9FB2-7A2B871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247A2-2589-4966-AF5A-7C78A3AE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A2E78B-0E31-47DF-8663-40E6961C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B3982-C246-4A36-B536-25BE5252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D45972-2538-4E9D-A623-F5911E6E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182BF4-7897-48D1-B55E-3CCF1086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70FD1-CD06-4E7D-8A9F-79CCF0F5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4242E3-33D2-437D-9E30-2B707E44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C35CA-60C4-4CBB-8F8B-C606D11A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9BD1DF-A14E-4CB2-A0A8-7DB98366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4300CF-0217-40B8-945F-FEFFFACA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354704-3DBF-409B-BA33-AFD1ECC6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A21585-A351-4931-AE45-26B56F28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0964B-BEA5-4EEA-AB7A-EA420F6B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B41F48-6AAC-4241-AF15-0AB412BCF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2FCE8C-489A-43CB-A6C1-2E29EAA1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0181A7-0EE0-45E2-A817-E53E6597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D01C70-07FA-428B-8844-B6FF122F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F1B7AD-89A5-4C1E-85F9-0D36AA68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60058-E800-4954-9479-2988D8CF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2476A7-E469-4BB3-8C14-366B4E4C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C5DE66-92E1-426C-B058-BD37691AC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2114C7-4890-42F3-9287-66502A482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51A12E-F11F-4E81-A33F-D892E5023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BDF471-757A-4FD2-B06C-4F438C4F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194A6D-B170-4C23-A73D-05C6CBBE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1CE3E4-AE12-4DA2-957D-AACFE19E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2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47EFF-8111-4ECF-8D46-F4E4C7A9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9A1E56-CA31-4DB6-84EE-8A354F5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3A911F-8C82-4939-9AEF-45AA75D0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5544B1-7B22-4EA9-997C-754470FF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E4990E-294A-4A3B-BE41-D8E75533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F3AAFA-BD28-48D6-840A-DC2A3CBD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EFD5BE-60BD-4FBC-AE8C-68964196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EBCF1-4FB0-45F6-85B3-5BADEEC3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C71D28-CB95-44B9-B06B-84949102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5D0476-43A9-4837-AA96-1033E815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9AFFD8-3D0F-499E-9A7A-E4EF142C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6BA6F3-D4D4-4AAF-991A-A86D5FC8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18F36C-7940-4131-B117-0FEEC3ED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5E91C0-8C57-4474-BFAD-9ACDBC39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1D751C-FBD7-40D2-A2BB-CDCA01790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6E3B3B-B78D-4A81-B99D-E1D99CB4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8BF14A-2BEF-4066-879B-39A7A4CA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FDA59A-1F89-409C-BD00-E560821D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31A78C-66F4-4ADD-99D6-4577E54D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40DB76C-7297-474F-9DC6-4E9DFFED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9C5FA7-E3F4-4E6F-BBF8-5E915200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EAC485-3889-44B2-8FAF-38267A12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54D8-B4D8-4300-B274-FEE72126C9A4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253D3C-723A-4398-8973-E4C4829BB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702261-6F4F-4192-B643-76F9F3A26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BB743-2B70-4BC9-AB69-A7D85BF6B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04951-D69D-45E4-B1F4-CBC5FE4B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645748" cy="5351590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/>
              <a:t>LESSON 3</a:t>
            </a:r>
            <a:br>
              <a:rPr lang="en-US" sz="8000" b="1" dirty="0"/>
            </a:br>
            <a:r>
              <a:rPr lang="en-GB" altLang="zh-CN" b="1" dirty="0" err="1">
                <a:solidFill>
                  <a:srgbClr val="FF0000"/>
                </a:solidFill>
              </a:rPr>
              <a:t>Nǐ</a:t>
            </a:r>
            <a:r>
              <a:rPr lang="en-GB" altLang="zh-CN" b="1" dirty="0">
                <a:solidFill>
                  <a:srgbClr val="FF0000"/>
                </a:solidFill>
              </a:rPr>
              <a:t>  </a:t>
            </a:r>
            <a:r>
              <a:rPr lang="en-GB" altLang="zh-CN" b="1" dirty="0" err="1">
                <a:solidFill>
                  <a:srgbClr val="FF0000"/>
                </a:solidFill>
              </a:rPr>
              <a:t>jiào</a:t>
            </a:r>
            <a:r>
              <a:rPr lang="en-GB" altLang="zh-CN" b="1" dirty="0">
                <a:solidFill>
                  <a:srgbClr val="FF0000"/>
                </a:solidFill>
              </a:rPr>
              <a:t>  </a:t>
            </a:r>
            <a:r>
              <a:rPr lang="en-GB" altLang="zh-CN" b="1" dirty="0" err="1">
                <a:solidFill>
                  <a:srgbClr val="FF0000"/>
                </a:solidFill>
              </a:rPr>
              <a:t>shén</a:t>
            </a:r>
            <a:r>
              <a:rPr lang="en-GB" altLang="zh-CN" b="1" dirty="0">
                <a:solidFill>
                  <a:srgbClr val="FF0000"/>
                </a:solidFill>
              </a:rPr>
              <a:t> me  </a:t>
            </a:r>
            <a:r>
              <a:rPr lang="en-GB" altLang="zh-CN" b="1" dirty="0" err="1">
                <a:solidFill>
                  <a:srgbClr val="FF0000"/>
                </a:solidFill>
              </a:rPr>
              <a:t>míng</a:t>
            </a:r>
            <a:r>
              <a:rPr lang="en-GB" altLang="zh-CN" b="1" dirty="0">
                <a:solidFill>
                  <a:srgbClr val="FF0000"/>
                </a:solidFill>
              </a:rPr>
              <a:t> </a:t>
            </a:r>
            <a:r>
              <a:rPr lang="en-GB" altLang="zh-CN" b="1" dirty="0" err="1">
                <a:solidFill>
                  <a:srgbClr val="FF0000"/>
                </a:solidFill>
              </a:rPr>
              <a:t>zì</a:t>
            </a:r>
            <a:r>
              <a:rPr lang="en-GB" altLang="zh-CN" b="1" dirty="0">
                <a:solidFill>
                  <a:srgbClr val="FF0000"/>
                </a:solidFill>
              </a:rPr>
              <a:t> ？</a:t>
            </a:r>
            <a:br>
              <a:rPr lang="en-GB" altLang="zh-CN" b="1" dirty="0">
                <a:solidFill>
                  <a:srgbClr val="FF0000"/>
                </a:solidFill>
              </a:rPr>
            </a:br>
            <a:r>
              <a:rPr lang="en-US" sz="8000" b="1" dirty="0"/>
              <a:t/>
            </a:r>
            <a:br>
              <a:rPr lang="en-US" sz="8000" b="1" dirty="0"/>
            </a:b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7C1B4F-4B79-40C2-966E-9D46D28F2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357298"/>
            <a:ext cx="9144000" cy="5072098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FF0000"/>
                </a:solidFill>
              </a:rPr>
              <a:t>Nǐ</a:t>
            </a:r>
            <a:r>
              <a:rPr lang="en-US" sz="3000" b="1" dirty="0">
                <a:solidFill>
                  <a:srgbClr val="FF0000"/>
                </a:solidFill>
              </a:rPr>
              <a:t>  </a:t>
            </a:r>
            <a:r>
              <a:rPr lang="en-US" sz="3000" b="1" dirty="0" err="1">
                <a:solidFill>
                  <a:srgbClr val="FF0000"/>
                </a:solidFill>
              </a:rPr>
              <a:t>hǎo</a:t>
            </a:r>
            <a:r>
              <a:rPr lang="zh-CN" altLang="en-US" sz="3000" b="1" dirty="0">
                <a:solidFill>
                  <a:srgbClr val="FF0000"/>
                </a:solidFill>
              </a:rPr>
              <a:t>：</a:t>
            </a:r>
            <a:endParaRPr lang="en-US" altLang="zh-CN" sz="3000" b="1" dirty="0"/>
          </a:p>
          <a:p>
            <a:pPr>
              <a:buNone/>
            </a:pPr>
            <a:r>
              <a:rPr lang="en-US" altLang="zh-CN" sz="3000" b="1" dirty="0"/>
              <a:t>   To greet only one person.</a:t>
            </a:r>
          </a:p>
          <a:p>
            <a:pPr>
              <a:buNone/>
            </a:pPr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3000" b="1" dirty="0" err="1">
                <a:solidFill>
                  <a:srgbClr val="FF0000"/>
                </a:solidFill>
              </a:rPr>
              <a:t>Nín</a:t>
            </a:r>
            <a:r>
              <a:rPr lang="en-US" sz="3000" b="1" dirty="0">
                <a:solidFill>
                  <a:srgbClr val="FF0000"/>
                </a:solidFill>
              </a:rPr>
              <a:t>  </a:t>
            </a:r>
            <a:r>
              <a:rPr lang="en-US" sz="3000" b="1" dirty="0" err="1">
                <a:solidFill>
                  <a:srgbClr val="FF0000"/>
                </a:solidFill>
              </a:rPr>
              <a:t>hǎo</a:t>
            </a:r>
            <a:r>
              <a:rPr lang="en-US" sz="3000" b="1" dirty="0">
                <a:solidFill>
                  <a:srgbClr val="FF0000"/>
                </a:solidFill>
              </a:rPr>
              <a:t>:</a:t>
            </a:r>
            <a:endParaRPr lang="zh-CN" altLang="en-US" sz="3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b="1" dirty="0"/>
              <a:t>   To greet old person or you want to give respect to others.</a:t>
            </a:r>
          </a:p>
          <a:p>
            <a:pPr>
              <a:buNone/>
            </a:pPr>
            <a:endParaRPr lang="zh-CN" altLang="en-US" sz="3000" b="1" dirty="0"/>
          </a:p>
          <a:p>
            <a:r>
              <a:rPr lang="en-US" sz="3000" b="1" dirty="0" err="1">
                <a:solidFill>
                  <a:srgbClr val="FF0000"/>
                </a:solidFill>
              </a:rPr>
              <a:t>Nǐ</a:t>
            </a:r>
            <a:r>
              <a:rPr lang="en-US" sz="3000" b="1" dirty="0">
                <a:solidFill>
                  <a:srgbClr val="FF0000"/>
                </a:solidFill>
              </a:rPr>
              <a:t>  men  </a:t>
            </a:r>
            <a:r>
              <a:rPr lang="en-US" sz="3000" b="1" dirty="0" err="1">
                <a:solidFill>
                  <a:srgbClr val="FF0000"/>
                </a:solidFill>
              </a:rPr>
              <a:t>hǎo</a:t>
            </a:r>
            <a:r>
              <a:rPr lang="zh-CN" altLang="en-US" sz="3000" b="1" dirty="0">
                <a:solidFill>
                  <a:srgbClr val="FF0000"/>
                </a:solidFill>
              </a:rPr>
              <a:t>：</a:t>
            </a:r>
            <a:endParaRPr lang="en-US" altLang="zh-CN" sz="3000" b="1" dirty="0"/>
          </a:p>
          <a:p>
            <a:pPr>
              <a:buNone/>
            </a:pPr>
            <a:r>
              <a:rPr lang="en-US" altLang="zh-CN" sz="3000" b="1" dirty="0"/>
              <a:t>   To greet more than one person.</a:t>
            </a:r>
          </a:p>
          <a:p>
            <a:pPr marL="0" indent="0">
              <a:buNone/>
            </a:pPr>
            <a:endParaRPr lang="zh-CN" altLang="en-US" sz="3000" b="1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2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F3DB6-6967-404A-B60A-AB57C6B1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i="1" dirty="0">
                <a:solidFill>
                  <a:srgbClr val="002060"/>
                </a:solidFill>
              </a:rPr>
              <a:t>New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B633CE-B854-428B-A664-B1977FD9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shì</a:t>
            </a:r>
            <a:r>
              <a:rPr lang="en-US" sz="4400" dirty="0">
                <a:solidFill>
                  <a:srgbClr val="FF0000"/>
                </a:solidFill>
              </a:rPr>
              <a:t>                                  </a:t>
            </a:r>
            <a:r>
              <a:rPr lang="en-US" sz="4400" dirty="0"/>
              <a:t>v. to </a:t>
            </a:r>
            <a:r>
              <a:rPr lang="en-US" sz="4400" dirty="0" err="1"/>
              <a:t>be,am</a:t>
            </a:r>
            <a:r>
              <a:rPr lang="en-US" sz="4400" dirty="0"/>
              <a:t> is are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xué</a:t>
            </a:r>
            <a:r>
              <a:rPr lang="en-US" sz="4400" dirty="0">
                <a:solidFill>
                  <a:srgbClr val="FF0000"/>
                </a:solidFill>
              </a:rPr>
              <a:t> sheng                     </a:t>
            </a:r>
            <a:r>
              <a:rPr lang="en-US" sz="4400" dirty="0"/>
              <a:t>n. student 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Rén</a:t>
            </a:r>
            <a:r>
              <a:rPr lang="en-US" sz="4400" dirty="0">
                <a:solidFill>
                  <a:srgbClr val="FF0000"/>
                </a:solidFill>
              </a:rPr>
              <a:t>                                </a:t>
            </a:r>
            <a:r>
              <a:rPr lang="en-US" sz="4400" dirty="0"/>
              <a:t>n. </a:t>
            </a:r>
            <a:r>
              <a:rPr lang="en-US" sz="4400" dirty="0" err="1"/>
              <a:t>human,person,people</a:t>
            </a:r>
            <a:r>
              <a:rPr lang="en-US" sz="4400" dirty="0"/>
              <a:t> 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Zhōng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Guó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Rén</a:t>
            </a:r>
            <a:r>
              <a:rPr lang="en-US" sz="4400" dirty="0">
                <a:solidFill>
                  <a:srgbClr val="FF0000"/>
                </a:solidFill>
              </a:rPr>
              <a:t>            </a:t>
            </a:r>
            <a:r>
              <a:rPr lang="en-US" sz="4400" dirty="0"/>
              <a:t>Chinese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Bā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Jī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Sī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Tǎn</a:t>
            </a:r>
            <a:r>
              <a:rPr lang="en-US" sz="4400" dirty="0">
                <a:solidFill>
                  <a:srgbClr val="FF0000"/>
                </a:solidFill>
              </a:rPr>
              <a:t>                    </a:t>
            </a:r>
            <a:r>
              <a:rPr lang="en-US" sz="4400" dirty="0"/>
              <a:t>Pakistan 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Bā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Jī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Sī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Tǎn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Rén</a:t>
            </a:r>
            <a:r>
              <a:rPr lang="en-US" sz="4400" dirty="0">
                <a:solidFill>
                  <a:srgbClr val="FF0000"/>
                </a:solidFill>
              </a:rPr>
              <a:t>            </a:t>
            </a:r>
            <a:r>
              <a:rPr lang="en-US" sz="4400" dirty="0"/>
              <a:t>Pakistani </a:t>
            </a:r>
          </a:p>
        </p:txBody>
      </p:sp>
    </p:spTree>
    <p:extLst>
      <p:ext uri="{BB962C8B-B14F-4D97-AF65-F5344CB8AC3E}">
        <p14:creationId xmlns:p14="http://schemas.microsoft.com/office/powerpoint/2010/main" val="299390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F4DC7-ACB3-449D-AC7F-E7E67BA5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800" b="1" i="1" dirty="0">
                <a:solidFill>
                  <a:srgbClr val="FF0000"/>
                </a:solidFill>
              </a:rPr>
              <a:t>Brief self-introduction </a:t>
            </a:r>
            <a:r>
              <a:rPr lang="en-US" sz="4800" b="1" i="1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735D0-EECB-4829-9ED7-DF3C2F50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5022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 err="1"/>
              <a:t>Nǐ</a:t>
            </a:r>
            <a:r>
              <a:rPr lang="en-US" sz="4400" dirty="0"/>
              <a:t> </a:t>
            </a:r>
            <a:r>
              <a:rPr lang="en-US" sz="4400" dirty="0" err="1"/>
              <a:t>hǎo</a:t>
            </a:r>
            <a:r>
              <a:rPr lang="en-US" sz="4400" dirty="0"/>
              <a:t>!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Wǒ</a:t>
            </a:r>
            <a:r>
              <a:rPr lang="en-US" sz="4400" dirty="0"/>
              <a:t> </a:t>
            </a:r>
            <a:r>
              <a:rPr lang="en-US" sz="4400" dirty="0" err="1"/>
              <a:t>jiào</a:t>
            </a:r>
            <a:r>
              <a:rPr lang="en-US" sz="4400" dirty="0"/>
              <a:t> </a:t>
            </a:r>
            <a:r>
              <a:rPr lang="en-US" sz="4400" u="sng" dirty="0" err="1"/>
              <a:t>zhōu</a:t>
            </a:r>
            <a:r>
              <a:rPr lang="en-US" sz="4400" u="sng" dirty="0"/>
              <a:t> </a:t>
            </a:r>
            <a:r>
              <a:rPr lang="en-US" sz="4400" u="sng" dirty="0" err="1"/>
              <a:t>Lín</a:t>
            </a:r>
            <a:r>
              <a:rPr lang="en-US" sz="4400" dirty="0"/>
              <a:t>.</a:t>
            </a:r>
          </a:p>
          <a:p>
            <a:pPr marL="0" indent="0">
              <a:buNone/>
            </a:pP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4400" dirty="0" err="1"/>
              <a:t>Wǒ</a:t>
            </a:r>
            <a:r>
              <a:rPr lang="en-US" sz="4400" dirty="0"/>
              <a:t> </a:t>
            </a:r>
            <a:r>
              <a:rPr lang="en-US" sz="4400" dirty="0" err="1"/>
              <a:t>shì</a:t>
            </a:r>
            <a:r>
              <a:rPr lang="en-US" sz="4400" dirty="0"/>
              <a:t> </a:t>
            </a:r>
            <a:r>
              <a:rPr lang="en-US" sz="4400" u="sng" dirty="0" err="1"/>
              <a:t>lǎo</a:t>
            </a:r>
            <a:r>
              <a:rPr lang="en-US" sz="4400" u="sng" dirty="0"/>
              <a:t> </a:t>
            </a:r>
            <a:r>
              <a:rPr lang="en-US" sz="4400" u="sng" dirty="0" err="1"/>
              <a:t>shī</a:t>
            </a:r>
            <a:r>
              <a:rPr lang="en-US" sz="4400" u="sng" dirty="0"/>
              <a:t>.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Wǒ</a:t>
            </a:r>
            <a:r>
              <a:rPr lang="en-US" sz="4400" dirty="0"/>
              <a:t> </a:t>
            </a:r>
            <a:r>
              <a:rPr lang="en-US" sz="4400" dirty="0" err="1"/>
              <a:t>shì</a:t>
            </a:r>
            <a:r>
              <a:rPr lang="en-US" sz="4400" dirty="0"/>
              <a:t> </a:t>
            </a:r>
            <a:r>
              <a:rPr lang="en-US" sz="4400" u="sng" dirty="0" err="1"/>
              <a:t>Zhōng</a:t>
            </a:r>
            <a:r>
              <a:rPr lang="en-US" sz="4400" u="sng" dirty="0"/>
              <a:t> </a:t>
            </a:r>
            <a:r>
              <a:rPr lang="en-US" sz="4400" u="sng" dirty="0" err="1"/>
              <a:t>Guó</a:t>
            </a:r>
            <a:r>
              <a:rPr lang="en-US" sz="4400" u="sng" dirty="0"/>
              <a:t> </a:t>
            </a:r>
            <a:r>
              <a:rPr lang="en-US" sz="4400" u="sng" dirty="0" err="1"/>
              <a:t>Rén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4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8F2CD-9CE9-42A5-AFED-DFD28A17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rgbClr val="FF0000"/>
                </a:solidFill>
              </a:rPr>
              <a:t>Brief  Self-introduction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C1236-6964-4A68-A6A0-83684C5E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6600" dirty="0" err="1"/>
              <a:t>Nǐ</a:t>
            </a:r>
            <a:r>
              <a:rPr lang="en-US" sz="6600" dirty="0"/>
              <a:t> </a:t>
            </a:r>
            <a:r>
              <a:rPr lang="en-US" sz="6600" dirty="0" err="1"/>
              <a:t>hǎo</a:t>
            </a:r>
            <a:r>
              <a:rPr lang="en-US" sz="6600" dirty="0"/>
              <a:t>!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 err="1"/>
              <a:t>Wǒ</a:t>
            </a:r>
            <a:r>
              <a:rPr lang="en-US" sz="6600" dirty="0"/>
              <a:t> </a:t>
            </a:r>
            <a:r>
              <a:rPr lang="en-US" sz="6600" dirty="0" err="1"/>
              <a:t>jiào</a:t>
            </a:r>
            <a:r>
              <a:rPr lang="en-US" sz="6600" dirty="0"/>
              <a:t>________.</a:t>
            </a:r>
            <a:endParaRPr lang="en-US" altLang="zh-CN" sz="6600" dirty="0"/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 err="1"/>
              <a:t>Wǒ</a:t>
            </a:r>
            <a:r>
              <a:rPr lang="en-US" sz="6600" dirty="0"/>
              <a:t> </a:t>
            </a:r>
            <a:r>
              <a:rPr lang="en-US" sz="6600" dirty="0" err="1"/>
              <a:t>shì</a:t>
            </a:r>
            <a:r>
              <a:rPr lang="en-US" sz="6600" dirty="0"/>
              <a:t> </a:t>
            </a:r>
            <a:r>
              <a:rPr lang="en-US" sz="6600" dirty="0" err="1"/>
              <a:t>xué</a:t>
            </a:r>
            <a:r>
              <a:rPr lang="en-US" sz="6600" dirty="0"/>
              <a:t> sheng.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 err="1"/>
              <a:t>Wǒ</a:t>
            </a:r>
            <a:r>
              <a:rPr lang="en-US" sz="6600" dirty="0"/>
              <a:t> </a:t>
            </a:r>
            <a:r>
              <a:rPr lang="en-US" sz="6600" dirty="0" err="1"/>
              <a:t>shì</a:t>
            </a:r>
            <a:r>
              <a:rPr lang="en-US" sz="6600" dirty="0"/>
              <a:t> </a:t>
            </a:r>
            <a:r>
              <a:rPr lang="en-US" sz="6600" dirty="0" err="1"/>
              <a:t>Bā</a:t>
            </a:r>
            <a:r>
              <a:rPr lang="en-US" sz="6600" dirty="0"/>
              <a:t> </a:t>
            </a:r>
            <a:r>
              <a:rPr lang="en-US" sz="6600" dirty="0" err="1"/>
              <a:t>Jī</a:t>
            </a:r>
            <a:r>
              <a:rPr lang="en-US" sz="6600" dirty="0"/>
              <a:t> </a:t>
            </a:r>
            <a:r>
              <a:rPr lang="en-US" sz="6600" dirty="0" err="1"/>
              <a:t>Sī</a:t>
            </a:r>
            <a:r>
              <a:rPr lang="en-US" sz="6600" dirty="0"/>
              <a:t> </a:t>
            </a:r>
            <a:r>
              <a:rPr lang="en-US" sz="6600" dirty="0" err="1"/>
              <a:t>Tǎn</a:t>
            </a:r>
            <a:r>
              <a:rPr lang="en-US" sz="6600" dirty="0"/>
              <a:t> </a:t>
            </a:r>
            <a:r>
              <a:rPr lang="en-US" sz="6600" dirty="0" err="1"/>
              <a:t>Rén</a:t>
            </a:r>
            <a:r>
              <a:rPr lang="en-US" sz="6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16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EE54B9-3E71-4C48-9B77-9F089A4E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6316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1</a:t>
            </a:r>
            <a:r>
              <a:rPr lang="en-US" sz="8800" dirty="0"/>
              <a:t>  </a:t>
            </a:r>
            <a:r>
              <a:rPr lang="en-US" sz="8800" dirty="0" err="1"/>
              <a:t>yī</a:t>
            </a:r>
            <a:endParaRPr lang="en-US" sz="8800" dirty="0"/>
          </a:p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2</a:t>
            </a:r>
            <a:r>
              <a:rPr lang="en-US" sz="8800" dirty="0"/>
              <a:t>  </a:t>
            </a:r>
            <a:r>
              <a:rPr lang="en-US" sz="8800" dirty="0" err="1"/>
              <a:t>èr</a:t>
            </a:r>
            <a:r>
              <a:rPr lang="en-US" sz="8800" dirty="0"/>
              <a:t> </a:t>
            </a:r>
          </a:p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3</a:t>
            </a:r>
            <a:r>
              <a:rPr lang="en-US" sz="8800" dirty="0"/>
              <a:t>  </a:t>
            </a:r>
            <a:r>
              <a:rPr lang="en-US" sz="8800" dirty="0" err="1"/>
              <a:t>sān</a:t>
            </a:r>
            <a:r>
              <a:rPr lang="en-US" sz="8800" dirty="0"/>
              <a:t> </a:t>
            </a:r>
          </a:p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4</a:t>
            </a:r>
            <a:r>
              <a:rPr lang="en-US" sz="8800" dirty="0"/>
              <a:t>  </a:t>
            </a:r>
            <a:r>
              <a:rPr lang="en-US" sz="8800" dirty="0" err="1"/>
              <a:t>sì</a:t>
            </a:r>
            <a:r>
              <a:rPr lang="en-US" sz="8800" dirty="0"/>
              <a:t> </a:t>
            </a:r>
          </a:p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5</a:t>
            </a:r>
            <a:r>
              <a:rPr lang="en-US" sz="8800" dirty="0"/>
              <a:t>  </a:t>
            </a:r>
            <a:r>
              <a:rPr lang="en-US" sz="8800" dirty="0" err="1"/>
              <a:t>wǔ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8534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34A7C-449C-467B-8B06-6A2DE4B4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8"/>
            <a:ext cx="10515600" cy="67313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6</a:t>
            </a:r>
            <a:r>
              <a:rPr lang="en-US" sz="8800" dirty="0"/>
              <a:t>   </a:t>
            </a:r>
            <a:r>
              <a:rPr lang="en-US" sz="8800" dirty="0" err="1"/>
              <a:t>liù</a:t>
            </a:r>
            <a:r>
              <a:rPr lang="en-US" sz="8800" dirty="0"/>
              <a:t> </a:t>
            </a:r>
          </a:p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7</a:t>
            </a:r>
            <a:r>
              <a:rPr lang="en-US" sz="8800" dirty="0"/>
              <a:t>   </a:t>
            </a:r>
            <a:r>
              <a:rPr lang="en-US" sz="8800" dirty="0" err="1"/>
              <a:t>qī</a:t>
            </a:r>
            <a:r>
              <a:rPr lang="en-US" sz="8800" dirty="0"/>
              <a:t> </a:t>
            </a:r>
          </a:p>
          <a:p>
            <a:pPr marL="0" indent="0">
              <a:buNone/>
            </a:pPr>
            <a:r>
              <a:rPr lang="en-US" altLang="zh-CN" sz="8800" dirty="0">
                <a:solidFill>
                  <a:srgbClr val="FF0000"/>
                </a:solidFill>
              </a:rPr>
              <a:t>8</a:t>
            </a:r>
            <a:r>
              <a:rPr lang="en-US" altLang="zh-CN" sz="8800" dirty="0"/>
              <a:t>   </a:t>
            </a:r>
            <a:r>
              <a:rPr lang="en-US" altLang="zh-CN" sz="8800" dirty="0" err="1"/>
              <a:t>b</a:t>
            </a:r>
            <a:r>
              <a:rPr lang="en-US" sz="8800" dirty="0" err="1"/>
              <a:t>ā</a:t>
            </a:r>
            <a:endParaRPr lang="en-US" sz="8800" dirty="0"/>
          </a:p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9</a:t>
            </a:r>
            <a:r>
              <a:rPr lang="en-US" sz="8800" dirty="0"/>
              <a:t>   </a:t>
            </a:r>
            <a:r>
              <a:rPr lang="en-US" sz="8800" dirty="0" err="1"/>
              <a:t>jiǔ</a:t>
            </a:r>
            <a:r>
              <a:rPr lang="en-US" sz="8800" dirty="0"/>
              <a:t> </a:t>
            </a:r>
          </a:p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10</a:t>
            </a:r>
            <a:r>
              <a:rPr lang="en-US" sz="8800" dirty="0"/>
              <a:t> </a:t>
            </a:r>
            <a:r>
              <a:rPr lang="en-US" sz="8800" dirty="0" err="1"/>
              <a:t>shí</a:t>
            </a:r>
            <a:r>
              <a:rPr lang="en-US" sz="8800" dirty="0"/>
              <a:t> </a:t>
            </a:r>
          </a:p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0</a:t>
            </a:r>
            <a:r>
              <a:rPr lang="en-US" sz="8800" dirty="0"/>
              <a:t>   </a:t>
            </a:r>
            <a:r>
              <a:rPr lang="en-US" sz="8800" dirty="0" err="1"/>
              <a:t>líng</a:t>
            </a:r>
            <a:r>
              <a:rPr lang="en-US" sz="8800" dirty="0"/>
              <a:t> </a:t>
            </a:r>
          </a:p>
          <a:p>
            <a:pPr marL="0" indent="0">
              <a:buNone/>
            </a:pPr>
            <a:endParaRPr lang="en-US" sz="8800" dirty="0"/>
          </a:p>
          <a:p>
            <a:pPr marL="0" indent="0">
              <a:buNone/>
            </a:pP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9421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i="1" dirty="0">
                <a:solidFill>
                  <a:srgbClr val="002060"/>
                </a:solidFill>
              </a:rPr>
              <a:t>Text 2 In the classroom 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3549"/>
            <a:ext cx="10515600" cy="4443413"/>
          </a:xfrm>
        </p:spPr>
        <p:txBody>
          <a:bodyPr/>
          <a:lstStyle/>
          <a:p>
            <a:pPr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A:Nǐ </a:t>
            </a:r>
            <a:r>
              <a:rPr lang="en-US" altLang="zh-CN" sz="3600" b="1" dirty="0" err="1">
                <a:solidFill>
                  <a:srgbClr val="FF0000"/>
                </a:solidFill>
              </a:rPr>
              <a:t>shì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 err="1">
                <a:solidFill>
                  <a:srgbClr val="FF0000"/>
                </a:solidFill>
              </a:rPr>
              <a:t>lǎo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 err="1">
                <a:solidFill>
                  <a:srgbClr val="FF0000"/>
                </a:solidFill>
              </a:rPr>
              <a:t>shī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u="sng" dirty="0">
                <a:solidFill>
                  <a:srgbClr val="FF0000"/>
                </a:solidFill>
              </a:rPr>
              <a:t>ma</a:t>
            </a:r>
            <a:r>
              <a:rPr lang="en-US" altLang="zh-CN" sz="3600" b="1" dirty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US" altLang="zh-CN" sz="3600" b="1" dirty="0"/>
          </a:p>
          <a:p>
            <a:pPr>
              <a:buNone/>
            </a:pPr>
            <a:r>
              <a:rPr lang="en-US" altLang="zh-CN" sz="3600" b="1" dirty="0"/>
              <a:t>B:Wǒ </a:t>
            </a:r>
            <a:r>
              <a:rPr lang="en-US" altLang="zh-CN" sz="3600" b="1" u="sng" dirty="0" err="1"/>
              <a:t>bú</a:t>
            </a:r>
            <a:r>
              <a:rPr lang="en-US" altLang="zh-CN" sz="3600" b="1" u="sng" dirty="0"/>
              <a:t> </a:t>
            </a:r>
            <a:r>
              <a:rPr lang="en-US" altLang="zh-CN" sz="3600" b="1" u="sng" dirty="0" err="1"/>
              <a:t>shì</a:t>
            </a:r>
            <a:r>
              <a:rPr lang="en-US" altLang="zh-CN" sz="3600" b="1" u="sng" dirty="0"/>
              <a:t> </a:t>
            </a:r>
            <a:r>
              <a:rPr lang="en-US" altLang="zh-CN" sz="3600" b="1" dirty="0" err="1"/>
              <a:t>lǎo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shī</a:t>
            </a:r>
            <a:r>
              <a:rPr lang="en-US" altLang="zh-CN" sz="3600" b="1" dirty="0"/>
              <a:t> ,</a:t>
            </a:r>
            <a:r>
              <a:rPr lang="en-US" altLang="zh-CN" sz="3600" b="1" dirty="0" err="1"/>
              <a:t>wǒ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shì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xué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shēng</a:t>
            </a:r>
            <a:r>
              <a:rPr lang="en-US" altLang="zh-CN" sz="3600" b="1" dirty="0"/>
              <a:t>.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7124" y="2300859"/>
            <a:ext cx="1076326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Question mark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i="1" dirty="0">
                <a:solidFill>
                  <a:srgbClr val="002060"/>
                </a:solidFill>
              </a:rPr>
              <a:t>TEXT 3 In the school</a:t>
            </a:r>
            <a:endParaRPr lang="zh-CN" altLang="en-US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A: </a:t>
            </a:r>
            <a:r>
              <a:rPr lang="en-US" altLang="zh-CN" sz="4000" b="1" dirty="0" err="1">
                <a:solidFill>
                  <a:srgbClr val="FF0000"/>
                </a:solidFill>
              </a:rPr>
              <a:t>Nǐ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shì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zhōng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guó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rén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u="sng" dirty="0">
                <a:solidFill>
                  <a:srgbClr val="FF0000"/>
                </a:solidFill>
              </a:rPr>
              <a:t>ma</a:t>
            </a:r>
            <a:r>
              <a:rPr lang="en-US" altLang="zh-CN" sz="4000" b="1" dirty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US" altLang="zh-CN" sz="4000" dirty="0"/>
          </a:p>
          <a:p>
            <a:pPr>
              <a:buNone/>
            </a:pPr>
            <a:r>
              <a:rPr lang="en-US" altLang="zh-CN" sz="4000" b="1" dirty="0"/>
              <a:t>B: </a:t>
            </a:r>
            <a:r>
              <a:rPr lang="en-US" altLang="zh-CN" sz="4000" b="1" dirty="0" err="1"/>
              <a:t>Wǒ</a:t>
            </a:r>
            <a:r>
              <a:rPr lang="en-US" altLang="zh-CN" sz="4000" b="1" dirty="0"/>
              <a:t> </a:t>
            </a:r>
            <a:r>
              <a:rPr lang="en-US" altLang="zh-CN" sz="4000" b="1" u="sng" dirty="0" err="1"/>
              <a:t>bú</a:t>
            </a:r>
            <a:r>
              <a:rPr lang="en-US" altLang="zh-CN" sz="4000" b="1" u="sng" dirty="0"/>
              <a:t> </a:t>
            </a:r>
            <a:r>
              <a:rPr lang="en-US" altLang="zh-CN" sz="4000" b="1" u="sng" dirty="0" err="1"/>
              <a:t>shì</a:t>
            </a:r>
            <a:r>
              <a:rPr lang="en-US" altLang="zh-CN" sz="4000" b="1" u="sng" dirty="0"/>
              <a:t> </a:t>
            </a:r>
            <a:r>
              <a:rPr lang="en-US" altLang="zh-CN" sz="4000" b="1" dirty="0" err="1"/>
              <a:t>zhōng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guó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rén</a:t>
            </a:r>
            <a:r>
              <a:rPr lang="en-US" altLang="zh-CN" sz="4000" b="1" dirty="0"/>
              <a:t> ,</a:t>
            </a:r>
            <a:r>
              <a:rPr lang="en-US" altLang="zh-CN" sz="4000" b="1" dirty="0" err="1"/>
              <a:t>wǒ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shì</a:t>
            </a:r>
            <a:r>
              <a:rPr lang="en-US" altLang="zh-CN" sz="4000" b="1" dirty="0"/>
              <a:t> </a:t>
            </a:r>
            <a:r>
              <a:rPr lang="en-US" altLang="zh-CN" sz="4000" b="1" u="sng" dirty="0" err="1"/>
              <a:t>měi</a:t>
            </a:r>
            <a:r>
              <a:rPr lang="en-US" altLang="zh-CN" sz="4000" b="1" u="sng" dirty="0"/>
              <a:t> </a:t>
            </a:r>
            <a:r>
              <a:rPr lang="en-US" altLang="zh-CN" sz="4000" b="1" u="sng" dirty="0" err="1"/>
              <a:t>guó</a:t>
            </a:r>
            <a:r>
              <a:rPr lang="en-US" altLang="zh-CN" sz="4000" b="1" u="sng" dirty="0"/>
              <a:t> </a:t>
            </a:r>
            <a:r>
              <a:rPr lang="en-US" altLang="zh-CN" sz="4000" b="1" dirty="0" err="1"/>
              <a:t>rén</a:t>
            </a:r>
            <a:r>
              <a:rPr lang="en-US" altLang="zh-CN" sz="4000" b="1" dirty="0"/>
              <a:t>.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71713" y="3788283"/>
            <a:ext cx="1801368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America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     LESSON 3 Nǐ  jiào  shén me  míng zì ？  </vt:lpstr>
      <vt:lpstr>PowerPoint Presentation</vt:lpstr>
      <vt:lpstr>New words</vt:lpstr>
      <vt:lpstr>Brief self-introduction Example </vt:lpstr>
      <vt:lpstr>Brief  Self-introduction</vt:lpstr>
      <vt:lpstr>PowerPoint Presentation</vt:lpstr>
      <vt:lpstr>PowerPoint Presentation</vt:lpstr>
      <vt:lpstr>Text 2 In the classroom </vt:lpstr>
      <vt:lpstr>TEXT 3 In the school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 </dc:title>
  <dc:creator>admin</dc:creator>
  <cp:lastModifiedBy>Mani</cp:lastModifiedBy>
  <cp:revision>34</cp:revision>
  <dcterms:created xsi:type="dcterms:W3CDTF">2017-07-24T07:50:03Z</dcterms:created>
  <dcterms:modified xsi:type="dcterms:W3CDTF">2019-10-24T08:24:15Z</dcterms:modified>
</cp:coreProperties>
</file>