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F42E5-B960-4761-96A1-625D44C8B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4FF549-E23B-4631-8B6A-E9FE72F5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88C46C-7CB4-40AD-BB0E-BDB0ED12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EC8A22-615E-43C9-938D-3D481E20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B2A8F3-971F-4138-8577-63B55DA8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90CD1-A44D-4103-83D0-25AA4BAF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DF865F-DCF0-450E-B137-D06239BEB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7D492F-76EE-4A36-9FF2-84268E8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3DBE0D-1CAD-4CCB-AEF7-9E49AAD3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98EFF5-1AC9-4F74-8925-3677EA12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9F3C419-D6C9-4EB5-AD07-A223BF0CC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CED645-059E-4A62-8BA8-9085E101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99F1E-97B8-4177-8A42-2EC1736F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A868F-02A8-41CC-AE6B-E0253DDE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490A38-5E3B-48E6-942E-8758D6F6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DDE98B-C3D7-4433-8A97-312DC76D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68C67-C78A-4A06-AE58-B2824504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96D028-A52D-44A0-BA74-D3B13DA8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D1F82-A178-4327-8A53-6AD41D08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F77E10-95CE-4734-A7D2-5F8EC23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33622-2C6E-45F7-B107-3749330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E73388-D21D-45CD-BB9E-EE8FA8B00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FC1317-8221-4CAB-B5EA-7C88D373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9E533B-6DBD-4CF4-8C50-8182614A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E36676-5D14-4CFD-B357-0D901ACB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7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0290A-B139-4442-8416-A6747A0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BDBF64-C19E-4EFD-87AF-039F89EA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85EE28-BA84-4B55-8EAB-2FF30B3AF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4FAEF0-5D91-4001-B4A8-F8DA98C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E4487E-974F-4050-95FA-88B8B44F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CC6EB8-F62D-40A5-8270-98BACBF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66B84-7619-494F-9899-433B843A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74A3F9-5F0C-4E48-BCD5-0832B06C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D8724C-CEEC-4164-A84A-EA412C7A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E38CD6-9F55-4C14-B417-4D105560D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200FB5-DE76-48E4-ABAB-64EE7244B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2528F-1A79-48EB-BAB5-5C6887C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62C335-6B95-4571-B68D-2BE2DD4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EA7490-8620-4AAF-ADAB-49D60E32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92008F-61E8-4A8A-8044-32ADF198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95566A-40A4-4D2A-A68F-0E26BAFB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8BDF89-A024-4A02-823C-624A0094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8A3361-C4C0-4B91-8E34-16706512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CCD8EAB-D9FA-4DF2-B442-00C7D8F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ED99E-20FE-4CC0-AEB2-1AA55ECF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666083-4583-44CC-B461-BEE10A6A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1F92-A488-4948-A140-661A94F4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0889F-7425-4EA6-8C35-EC9F4700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9649F7-4EAA-4F67-AA47-194C3417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6ACE91-B775-46B0-BC6D-F7439BE0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76A23C-6357-4699-9370-89A68EAF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9A96C1-CE86-4BC4-B482-C1656F19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613F6-E462-4106-9C74-75C38AB5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5A52EA-4A95-4AB1-B772-71D182380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E86A8-0F7D-4DE0-8CED-6A9A486C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5008EE-525B-493B-9C85-32C42BAA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D61135-686D-45FC-9C8E-AAE8A220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8A2502-97C9-4378-BDC6-A9772372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F644776-13B2-4BDA-9B16-CEB47699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CFD3F-1B02-4925-9717-6D24BBDB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800439-0B17-4753-ADC5-6D3123F52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299C-0348-4D5D-B708-969AFF82A517}" type="datetimeFigureOut">
              <a:rPr lang="en-US" smtClean="0"/>
              <a:pPr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4BE747-9528-49A6-982B-0D058C6F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1CDB4C-0313-4262-A82E-2B2B68C2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0F08-EB62-473E-9662-BCFC04A41B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37B51-8A3F-43CD-8E94-AA45F48E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0293"/>
          </a:xfrm>
        </p:spPr>
        <p:txBody>
          <a:bodyPr/>
          <a:lstStyle/>
          <a:p>
            <a:r>
              <a:rPr lang="en-US" altLang="zh-CN" b="1" i="1" dirty="0">
                <a:solidFill>
                  <a:srgbClr val="002060"/>
                </a:solidFill>
              </a:rPr>
              <a:t>Lesson 4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872E6E-915E-43AF-8655-611171B8F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6500" dirty="0" err="1">
                <a:solidFill>
                  <a:srgbClr val="FF0000"/>
                </a:solidFill>
              </a:rPr>
              <a:t>Tā</a:t>
            </a:r>
            <a:r>
              <a:rPr lang="en-US" altLang="zh-CN" sz="6500" dirty="0">
                <a:solidFill>
                  <a:srgbClr val="FF0000"/>
                </a:solidFill>
              </a:rPr>
              <a:t> </a:t>
            </a:r>
            <a:r>
              <a:rPr lang="en-US" altLang="zh-CN" sz="6500" dirty="0" err="1">
                <a:solidFill>
                  <a:srgbClr val="FF0000"/>
                </a:solidFill>
              </a:rPr>
              <a:t>shì</a:t>
            </a:r>
            <a:r>
              <a:rPr lang="en-US" altLang="zh-CN" sz="6500" dirty="0">
                <a:solidFill>
                  <a:srgbClr val="FF0000"/>
                </a:solidFill>
              </a:rPr>
              <a:t> </a:t>
            </a:r>
            <a:r>
              <a:rPr lang="en-US" altLang="zh-CN" sz="6500" dirty="0" err="1">
                <a:solidFill>
                  <a:srgbClr val="FF0000"/>
                </a:solidFill>
              </a:rPr>
              <a:t>wǒ</a:t>
            </a:r>
            <a:r>
              <a:rPr lang="en-US" altLang="zh-CN" sz="6500" dirty="0">
                <a:solidFill>
                  <a:srgbClr val="FF0000"/>
                </a:solidFill>
              </a:rPr>
              <a:t> de </a:t>
            </a:r>
            <a:r>
              <a:rPr lang="en-US" altLang="zh-CN" sz="6500" dirty="0" err="1">
                <a:solidFill>
                  <a:srgbClr val="FF0000"/>
                </a:solidFill>
              </a:rPr>
              <a:t>Hàn</a:t>
            </a:r>
            <a:r>
              <a:rPr lang="en-US" altLang="zh-CN" sz="6500" dirty="0">
                <a:solidFill>
                  <a:srgbClr val="FF0000"/>
                </a:solidFill>
              </a:rPr>
              <a:t> </a:t>
            </a:r>
            <a:r>
              <a:rPr lang="en-US" altLang="zh-CN" sz="6500" dirty="0" err="1">
                <a:solidFill>
                  <a:srgbClr val="FF0000"/>
                </a:solidFill>
              </a:rPr>
              <a:t>Yǔ</a:t>
            </a:r>
            <a:r>
              <a:rPr lang="en-US" altLang="zh-CN" sz="6500" dirty="0">
                <a:solidFill>
                  <a:srgbClr val="FF0000"/>
                </a:solidFill>
              </a:rPr>
              <a:t> </a:t>
            </a:r>
            <a:r>
              <a:rPr lang="en-US" altLang="zh-CN" sz="6500" dirty="0" err="1">
                <a:solidFill>
                  <a:srgbClr val="FF0000"/>
                </a:solidFill>
              </a:rPr>
              <a:t>lǎo</a:t>
            </a:r>
            <a:r>
              <a:rPr lang="en-US" altLang="zh-CN" sz="6500" dirty="0">
                <a:solidFill>
                  <a:srgbClr val="FF0000"/>
                </a:solidFill>
              </a:rPr>
              <a:t> </a:t>
            </a:r>
            <a:r>
              <a:rPr lang="en-US" altLang="zh-CN" sz="6500" dirty="0" err="1">
                <a:solidFill>
                  <a:srgbClr val="FF0000"/>
                </a:solidFill>
              </a:rPr>
              <a:t>shī</a:t>
            </a:r>
            <a:r>
              <a:rPr lang="en-US" altLang="zh-CN" sz="6500" dirty="0">
                <a:solidFill>
                  <a:srgbClr val="FF0000"/>
                </a:solidFill>
              </a:rPr>
              <a:t>.</a:t>
            </a:r>
            <a:endParaRPr lang="en-US" sz="6500" dirty="0">
              <a:solidFill>
                <a:srgbClr val="FF0000"/>
              </a:solidFill>
            </a:endParaRPr>
          </a:p>
          <a:p>
            <a:r>
              <a:rPr lang="en-US" sz="6500" dirty="0"/>
              <a:t>She is my Chinese teacher.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New words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Tā</a:t>
            </a:r>
            <a:r>
              <a:rPr lang="en-US" altLang="zh-CN" b="1" dirty="0">
                <a:solidFill>
                  <a:srgbClr val="FF0000"/>
                </a:solidFill>
              </a:rPr>
              <a:t>                   </a:t>
            </a:r>
            <a:r>
              <a:rPr lang="en-US" altLang="zh-CN" b="1" dirty="0"/>
              <a:t>he/ him, she/her </a:t>
            </a:r>
            <a:r>
              <a:rPr lang="en-US" altLang="zh-CN" b="1" dirty="0">
                <a:solidFill>
                  <a:srgbClr val="FF0000"/>
                </a:solidFill>
              </a:rPr>
              <a:t>          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Shéi</a:t>
            </a:r>
            <a:r>
              <a:rPr lang="en-US" altLang="zh-CN" b="1" dirty="0">
                <a:solidFill>
                  <a:srgbClr val="FF0000"/>
                </a:solidFill>
              </a:rPr>
              <a:t>               </a:t>
            </a:r>
            <a:r>
              <a:rPr lang="en-US" altLang="zh-CN" b="1" dirty="0"/>
              <a:t>who/whom</a:t>
            </a:r>
          </a:p>
          <a:p>
            <a:pPr>
              <a:buNone/>
            </a:pPr>
            <a:r>
              <a:rPr lang="en-US" altLang="zh-CN" b="1" u="sng" dirty="0" err="1">
                <a:solidFill>
                  <a:srgbClr val="FF0000"/>
                </a:solidFill>
              </a:rPr>
              <a:t>wǒ</a:t>
            </a:r>
            <a:r>
              <a:rPr lang="en-US" altLang="zh-CN" b="1" u="sng" dirty="0">
                <a:solidFill>
                  <a:srgbClr val="FF0000"/>
                </a:solidFill>
              </a:rPr>
              <a:t> de            </a:t>
            </a:r>
            <a:r>
              <a:rPr lang="en-US" altLang="zh-CN" b="1" u="sng" dirty="0"/>
              <a:t>my 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Hàn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Yǔ</a:t>
            </a:r>
            <a:r>
              <a:rPr lang="en-US" altLang="zh-CN" b="1" dirty="0">
                <a:solidFill>
                  <a:srgbClr val="FF0000"/>
                </a:solidFill>
              </a:rPr>
              <a:t>          </a:t>
            </a:r>
            <a:r>
              <a:rPr lang="en-US" altLang="zh-CN" b="1" dirty="0"/>
              <a:t>Chinese Language  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Nǎ</a:t>
            </a:r>
            <a:r>
              <a:rPr lang="en-US" altLang="zh-CN" b="1" dirty="0">
                <a:solidFill>
                  <a:srgbClr val="FF0000"/>
                </a:solidFill>
              </a:rPr>
              <a:t>                  </a:t>
            </a:r>
            <a:r>
              <a:rPr lang="en-US" altLang="zh-CN" b="1" dirty="0"/>
              <a:t>which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Guó</a:t>
            </a:r>
            <a:r>
              <a:rPr lang="en-US" altLang="zh-CN" b="1" dirty="0">
                <a:solidFill>
                  <a:srgbClr val="FF0000"/>
                </a:solidFill>
              </a:rPr>
              <a:t>               </a:t>
            </a:r>
            <a:r>
              <a:rPr lang="en-US" altLang="zh-CN" b="1" dirty="0"/>
              <a:t>country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Měi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Guó</a:t>
            </a:r>
            <a:r>
              <a:rPr lang="en-US" altLang="zh-CN" b="1" dirty="0">
                <a:solidFill>
                  <a:srgbClr val="FF0000"/>
                </a:solidFill>
              </a:rPr>
              <a:t>      </a:t>
            </a:r>
            <a:r>
              <a:rPr lang="en-US" altLang="zh-CN" b="1" dirty="0"/>
              <a:t> America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tóng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xué</a:t>
            </a:r>
            <a:r>
              <a:rPr lang="en-US" altLang="zh-CN" b="1" dirty="0">
                <a:solidFill>
                  <a:srgbClr val="FF0000"/>
                </a:solidFill>
              </a:rPr>
              <a:t>       </a:t>
            </a:r>
            <a:r>
              <a:rPr lang="en-US" altLang="zh-CN" b="1" dirty="0"/>
              <a:t>classmate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péng</a:t>
            </a:r>
            <a:r>
              <a:rPr lang="en-US" altLang="zh-CN" b="1" dirty="0">
                <a:solidFill>
                  <a:srgbClr val="FF0000"/>
                </a:solidFill>
              </a:rPr>
              <a:t> you     </a:t>
            </a:r>
            <a:r>
              <a:rPr lang="en-US" altLang="zh-CN" b="1" dirty="0"/>
              <a:t> friend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1" dirty="0">
                <a:solidFill>
                  <a:srgbClr val="002060"/>
                </a:solidFill>
              </a:rPr>
              <a:t>TEXT 1  In the classroom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A:  </a:t>
            </a:r>
            <a:r>
              <a:rPr lang="en-US" altLang="zh-CN" sz="4000" b="1" u="sng" dirty="0" err="1">
                <a:solidFill>
                  <a:srgbClr val="FF0000"/>
                </a:solidFill>
              </a:rPr>
              <a:t>Tā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shì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u="sng" dirty="0" err="1">
                <a:solidFill>
                  <a:srgbClr val="FF0000"/>
                </a:solidFill>
              </a:rPr>
              <a:t>shéi</a:t>
            </a:r>
            <a:r>
              <a:rPr lang="en-US" altLang="zh-CN" sz="4000" b="1" dirty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US" altLang="zh-CN" sz="4000" dirty="0"/>
          </a:p>
          <a:p>
            <a:pPr>
              <a:buNone/>
            </a:pPr>
            <a:r>
              <a:rPr lang="en-US" altLang="zh-CN" sz="4000" b="1" dirty="0"/>
              <a:t>B:  </a:t>
            </a:r>
            <a:r>
              <a:rPr lang="en-US" altLang="zh-CN" sz="4000" b="1" dirty="0" err="1"/>
              <a:t>Tā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shì</a:t>
            </a:r>
            <a:r>
              <a:rPr lang="en-US" altLang="zh-CN" sz="4000" b="1" dirty="0"/>
              <a:t> </a:t>
            </a:r>
            <a:r>
              <a:rPr lang="en-US" altLang="zh-CN" sz="4000" b="1" u="sng" dirty="0" err="1"/>
              <a:t>wǒ</a:t>
            </a:r>
            <a:r>
              <a:rPr lang="en-US" altLang="zh-CN" sz="4000" b="1" u="sng" dirty="0"/>
              <a:t> de </a:t>
            </a:r>
            <a:r>
              <a:rPr lang="en-US" altLang="zh-CN" sz="4000" b="1" dirty="0" err="1"/>
              <a:t>Hàn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Yǔ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lǎo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shī</a:t>
            </a:r>
            <a:r>
              <a:rPr lang="en-US" altLang="zh-CN" sz="4000" b="1" dirty="0"/>
              <a:t> , </a:t>
            </a:r>
          </a:p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r>
              <a:rPr lang="en-US" altLang="zh-CN" sz="4000" b="1" dirty="0"/>
              <a:t>      </a:t>
            </a:r>
            <a:r>
              <a:rPr lang="en-US" altLang="zh-CN" sz="4000" b="1" dirty="0" err="1"/>
              <a:t>tā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jiào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Lǐ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Yuè</a:t>
            </a:r>
            <a:r>
              <a:rPr lang="en-US" altLang="zh-CN" sz="4000" b="1" dirty="0"/>
              <a:t>.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7048" y="2569464"/>
            <a:ext cx="65836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She,her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6456" y="2538984"/>
            <a:ext cx="899160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who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2552" y="3806952"/>
            <a:ext cx="1231392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my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1" dirty="0">
                <a:solidFill>
                  <a:srgbClr val="002060"/>
                </a:solidFill>
              </a:rPr>
              <a:t>TEXT 2  In the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904" y="1417320"/>
            <a:ext cx="10515600" cy="525341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zh-CN" sz="8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400" b="1" dirty="0">
                <a:solidFill>
                  <a:srgbClr val="FF0000"/>
                </a:solidFill>
              </a:rPr>
              <a:t>A:  </a:t>
            </a:r>
            <a:r>
              <a:rPr lang="en-US" altLang="zh-CN" sz="8400" b="1" dirty="0" err="1">
                <a:solidFill>
                  <a:srgbClr val="FF0000"/>
                </a:solidFill>
              </a:rPr>
              <a:t>Nǐ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shì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u="sng" dirty="0" err="1">
                <a:solidFill>
                  <a:srgbClr val="FF0000"/>
                </a:solidFill>
              </a:rPr>
              <a:t>nǎ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guó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rén</a:t>
            </a:r>
            <a:r>
              <a:rPr lang="en-US" altLang="zh-CN" sz="8400" b="1" dirty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US" altLang="zh-CN" sz="8400" dirty="0"/>
          </a:p>
          <a:p>
            <a:pPr>
              <a:buNone/>
            </a:pPr>
            <a:r>
              <a:rPr lang="en-US" altLang="zh-CN" sz="8400" b="1" dirty="0"/>
              <a:t>B:  </a:t>
            </a:r>
            <a:r>
              <a:rPr lang="en-US" altLang="zh-CN" sz="8400" b="1" dirty="0" err="1"/>
              <a:t>Wǒ</a:t>
            </a:r>
            <a:r>
              <a:rPr lang="en-US" altLang="zh-CN" sz="8400" b="1" dirty="0"/>
              <a:t> </a:t>
            </a:r>
            <a:r>
              <a:rPr lang="en-US" altLang="zh-CN" sz="8400" b="1" dirty="0" err="1"/>
              <a:t>shì</a:t>
            </a:r>
            <a:r>
              <a:rPr lang="en-US" altLang="zh-CN" sz="8400" b="1" dirty="0"/>
              <a:t> </a:t>
            </a:r>
            <a:r>
              <a:rPr lang="en-US" altLang="zh-CN" sz="8400" b="1" dirty="0" err="1"/>
              <a:t>měi</a:t>
            </a:r>
            <a:r>
              <a:rPr lang="en-US" altLang="zh-CN" sz="8400" b="1" dirty="0"/>
              <a:t> </a:t>
            </a:r>
            <a:r>
              <a:rPr lang="en-US" altLang="zh-CN" sz="8400" b="1" dirty="0" err="1"/>
              <a:t>guó</a:t>
            </a:r>
            <a:r>
              <a:rPr lang="en-US" altLang="zh-CN" sz="8400" b="1" dirty="0"/>
              <a:t> </a:t>
            </a:r>
            <a:r>
              <a:rPr lang="en-US" altLang="zh-CN" sz="8400" b="1" dirty="0" err="1"/>
              <a:t>rén</a:t>
            </a:r>
            <a:r>
              <a:rPr lang="en-US" altLang="zh-CN" sz="8400" b="1" dirty="0"/>
              <a:t>. </a:t>
            </a:r>
            <a:r>
              <a:rPr lang="en-US" altLang="zh-CN" sz="8400" b="1" dirty="0" err="1"/>
              <a:t>Nǐ</a:t>
            </a:r>
            <a:r>
              <a:rPr lang="en-US" altLang="zh-CN" sz="8400" b="1" dirty="0"/>
              <a:t> ne? </a:t>
            </a:r>
          </a:p>
          <a:p>
            <a:pPr>
              <a:buNone/>
            </a:pPr>
            <a:endParaRPr lang="en-US" altLang="zh-CN" sz="8400" dirty="0"/>
          </a:p>
          <a:p>
            <a:pPr>
              <a:buNone/>
            </a:pPr>
            <a:r>
              <a:rPr lang="en-US" altLang="zh-CN" sz="8400" b="1" dirty="0">
                <a:solidFill>
                  <a:srgbClr val="FF0000"/>
                </a:solidFill>
              </a:rPr>
              <a:t>A:  </a:t>
            </a:r>
            <a:r>
              <a:rPr lang="en-US" altLang="zh-CN" sz="8400" b="1" dirty="0" err="1">
                <a:solidFill>
                  <a:srgbClr val="FF0000"/>
                </a:solidFill>
              </a:rPr>
              <a:t>Wǒ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shì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zhōng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guó</a:t>
            </a:r>
            <a:r>
              <a:rPr lang="en-US" altLang="zh-CN" sz="8400" b="1" dirty="0">
                <a:solidFill>
                  <a:srgbClr val="FF0000"/>
                </a:solidFill>
              </a:rPr>
              <a:t> </a:t>
            </a:r>
            <a:r>
              <a:rPr lang="en-US" altLang="zh-CN" sz="8400" b="1" dirty="0" err="1">
                <a:solidFill>
                  <a:srgbClr val="FF0000"/>
                </a:solidFill>
              </a:rPr>
              <a:t>rén</a:t>
            </a:r>
            <a:r>
              <a:rPr lang="en-US" altLang="zh-CN" sz="8400" b="1" dirty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r>
              <a:rPr lang="en-US" altLang="zh-CN" sz="58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altLang="zh-CN" sz="4000" dirty="0"/>
          </a:p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r>
              <a:rPr lang="en-US" altLang="zh-CN" sz="4000" b="1" dirty="0"/>
              <a:t>      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80944" y="2587752"/>
            <a:ext cx="88696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Which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002060"/>
                </a:solidFill>
              </a:rPr>
              <a:t>TEXT 3 Looking at the photo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A: </a:t>
            </a:r>
            <a:r>
              <a:rPr lang="en-US" altLang="zh-CN" sz="3200" b="1" dirty="0" err="1">
                <a:solidFill>
                  <a:srgbClr val="FF0000"/>
                </a:solidFill>
              </a:rPr>
              <a:t>Tā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shì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shéi</a:t>
            </a:r>
            <a:r>
              <a:rPr lang="en-US" altLang="zh-CN" sz="3200" b="1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US" altLang="zh-CN" sz="3200" b="1" dirty="0"/>
          </a:p>
          <a:p>
            <a:pPr>
              <a:buNone/>
            </a:pPr>
            <a:r>
              <a:rPr lang="en-US" altLang="zh-CN" sz="3200" b="1" dirty="0"/>
              <a:t>B: </a:t>
            </a:r>
            <a:r>
              <a:rPr lang="en-US" altLang="zh-CN" sz="3200" b="1" dirty="0" err="1"/>
              <a:t>Tā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shì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wǒ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tóng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xué</a:t>
            </a:r>
            <a:r>
              <a:rPr lang="en-US" altLang="zh-CN" sz="3200" b="1" dirty="0"/>
              <a:t>. </a:t>
            </a:r>
          </a:p>
          <a:p>
            <a:pPr>
              <a:buNone/>
            </a:pPr>
            <a:endParaRPr lang="en-US" altLang="zh-CN" sz="3200" b="1" dirty="0"/>
          </a:p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A: </a:t>
            </a:r>
            <a:r>
              <a:rPr lang="en-US" altLang="zh-CN" sz="3200" b="1" dirty="0" err="1">
                <a:solidFill>
                  <a:srgbClr val="FF0000"/>
                </a:solidFill>
              </a:rPr>
              <a:t>Tā</a:t>
            </a:r>
            <a:r>
              <a:rPr lang="en-US" altLang="zh-CN" sz="3200" b="1" dirty="0">
                <a:solidFill>
                  <a:srgbClr val="FF0000"/>
                </a:solidFill>
              </a:rPr>
              <a:t> ne? </a:t>
            </a:r>
            <a:r>
              <a:rPr lang="en-US" altLang="zh-CN" sz="3200" b="1" dirty="0" err="1">
                <a:solidFill>
                  <a:srgbClr val="FF0000"/>
                </a:solidFill>
              </a:rPr>
              <a:t>Tā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yě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shì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nǐ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tóng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xué</a:t>
            </a:r>
            <a:r>
              <a:rPr lang="en-US" altLang="zh-CN" sz="3200" b="1" dirty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US" altLang="zh-CN" sz="3200" b="1" dirty="0"/>
          </a:p>
          <a:p>
            <a:pPr>
              <a:buNone/>
            </a:pPr>
            <a:r>
              <a:rPr lang="en-US" altLang="zh-CN" sz="3200" b="1" dirty="0"/>
              <a:t>B: </a:t>
            </a:r>
            <a:r>
              <a:rPr lang="en-US" altLang="zh-CN" sz="3200" b="1" dirty="0" err="1"/>
              <a:t>Tā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bú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shì</a:t>
            </a:r>
            <a:r>
              <a:rPr lang="en-US" altLang="zh-CN" sz="3200" b="1" dirty="0"/>
              <a:t> </a:t>
            </a:r>
            <a:r>
              <a:rPr lang="en-US" altLang="zh-CN" sz="3200" b="1" dirty="0" err="1" smtClean="0"/>
              <a:t>wǒ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tóng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xué</a:t>
            </a:r>
            <a:r>
              <a:rPr lang="en-US" altLang="zh-CN" sz="3200" b="1" dirty="0" smtClean="0"/>
              <a:t> , </a:t>
            </a:r>
            <a:r>
              <a:rPr lang="en-US" altLang="zh-CN" sz="3200" b="1" dirty="0" err="1"/>
              <a:t>tā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shì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wǒ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péng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yǒu</a:t>
            </a:r>
            <a:r>
              <a:rPr lang="en-US" altLang="zh-CN" sz="3200" b="1" dirty="0"/>
              <a:t>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77896" y="3425952"/>
            <a:ext cx="1520952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classmate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5912" y="5791200"/>
            <a:ext cx="1624584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friend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6632" y="2343912"/>
            <a:ext cx="746760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He,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him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Lesson 4</vt:lpstr>
      <vt:lpstr>New words</vt:lpstr>
      <vt:lpstr>TEXT 1  In the classroom</vt:lpstr>
      <vt:lpstr>TEXT 2  In the library</vt:lpstr>
      <vt:lpstr>TEXT 3 Looking at the photo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Mani</cp:lastModifiedBy>
  <cp:revision>37</cp:revision>
  <dcterms:created xsi:type="dcterms:W3CDTF">2017-07-26T07:58:01Z</dcterms:created>
  <dcterms:modified xsi:type="dcterms:W3CDTF">2019-12-26T10:10:25Z</dcterms:modified>
</cp:coreProperties>
</file>