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66" r:id="rId4"/>
    <p:sldId id="316" r:id="rId5"/>
    <p:sldId id="287" r:id="rId6"/>
    <p:sldId id="271" r:id="rId7"/>
    <p:sldId id="317" r:id="rId8"/>
    <p:sldId id="297" r:id="rId9"/>
    <p:sldId id="295" r:id="rId10"/>
    <p:sldId id="261" r:id="rId11"/>
    <p:sldId id="262" r:id="rId12"/>
    <p:sldId id="292" r:id="rId13"/>
    <p:sldId id="320" r:id="rId14"/>
    <p:sldId id="293" r:id="rId15"/>
    <p:sldId id="299" r:id="rId16"/>
    <p:sldId id="291" r:id="rId17"/>
    <p:sldId id="298" r:id="rId18"/>
    <p:sldId id="281" r:id="rId19"/>
    <p:sldId id="300" r:id="rId20"/>
    <p:sldId id="290" r:id="rId21"/>
    <p:sldId id="283" r:id="rId22"/>
    <p:sldId id="318" r:id="rId23"/>
    <p:sldId id="31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3A3EA-A000-4B27-8696-38AF8DD2308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05029-10A2-430F-A20C-02FFAFBBD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8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05029-10A2-430F-A20C-02FFAFBBD0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5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9600" b="1" dirty="0"/>
              <a:t/>
            </a:r>
            <a:br>
              <a:rPr lang="en-US" altLang="zh-CN" sz="9600" b="1" dirty="0"/>
            </a:br>
            <a:r>
              <a:rPr lang="en-US" altLang="zh-CN" sz="9600" b="1" i="1" u="sng" dirty="0"/>
              <a:t>Lesson7</a:t>
            </a:r>
            <a:br>
              <a:rPr lang="en-US" altLang="zh-CN" sz="9600" b="1" i="1" u="sng" dirty="0"/>
            </a:br>
            <a:endParaRPr lang="en-GB" sz="9600" b="1" i="1" u="sng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34290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W</a:t>
            </a:r>
            <a:r>
              <a:rPr lang="en-US" altLang="zh-CN" sz="5400" b="1" dirty="0">
                <a:solidFill>
                  <a:srgbClr val="002060"/>
                </a:solidFill>
              </a:rPr>
              <a:t>hat’s the date today? </a:t>
            </a:r>
          </a:p>
          <a:p>
            <a:r>
              <a:rPr lang="en-US" altLang="zh-CN" sz="5400" b="1" dirty="0" err="1">
                <a:solidFill>
                  <a:srgbClr val="FF0000"/>
                </a:solidFill>
              </a:rPr>
              <a:t>Jīn</a:t>
            </a:r>
            <a:r>
              <a:rPr lang="en-US" altLang="zh-CN" sz="5400" b="1" dirty="0">
                <a:solidFill>
                  <a:srgbClr val="FF0000"/>
                </a:solidFill>
              </a:rPr>
              <a:t> </a:t>
            </a:r>
            <a:r>
              <a:rPr lang="en-US" altLang="zh-CN" sz="5400" b="1" dirty="0" err="1">
                <a:solidFill>
                  <a:srgbClr val="FF0000"/>
                </a:solidFill>
              </a:rPr>
              <a:t>tiān</a:t>
            </a:r>
            <a:r>
              <a:rPr lang="en-US" altLang="zh-CN" sz="5400" b="1" dirty="0">
                <a:solidFill>
                  <a:srgbClr val="FF0000"/>
                </a:solidFill>
              </a:rPr>
              <a:t> </a:t>
            </a:r>
            <a:r>
              <a:rPr lang="en-US" altLang="zh-CN" sz="5400" b="1" u="sng" dirty="0" err="1">
                <a:solidFill>
                  <a:srgbClr val="FF0000"/>
                </a:solidFill>
              </a:rPr>
              <a:t>jǐ</a:t>
            </a:r>
            <a:r>
              <a:rPr lang="en-US" altLang="zh-CN" sz="5400" b="1" dirty="0">
                <a:solidFill>
                  <a:srgbClr val="FF0000"/>
                </a:solidFill>
              </a:rPr>
              <a:t> </a:t>
            </a:r>
            <a:r>
              <a:rPr lang="en-US" altLang="zh-CN" sz="5400" b="1" dirty="0" err="1">
                <a:solidFill>
                  <a:srgbClr val="FF0000"/>
                </a:solidFill>
              </a:rPr>
              <a:t>hào</a:t>
            </a:r>
            <a:r>
              <a:rPr lang="zh-CN" altLang="en-US" sz="5400" b="1" dirty="0">
                <a:solidFill>
                  <a:srgbClr val="FF0000"/>
                </a:solidFill>
              </a:rPr>
              <a:t>？</a:t>
            </a:r>
            <a:endParaRPr lang="en-US" altLang="zh-CN" sz="5400" b="1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1500" b="1" dirty="0"/>
              <a:t/>
            </a:r>
            <a:br>
              <a:rPr lang="en-US" altLang="zh-CN" sz="11500" b="1" dirty="0"/>
            </a:br>
            <a:r>
              <a:rPr lang="en-US" altLang="zh-CN" sz="11500" b="1" dirty="0"/>
              <a:t>Week</a:t>
            </a:r>
            <a:endParaRPr lang="zh-CN" altLang="en-US" sz="115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11500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CN" sz="11500" b="1" dirty="0" err="1">
                <a:solidFill>
                  <a:srgbClr val="7030A0"/>
                </a:solidFill>
              </a:rPr>
              <a:t>Xīng</a:t>
            </a:r>
            <a:r>
              <a:rPr lang="en-US" altLang="zh-CN" sz="11500" b="1" dirty="0">
                <a:solidFill>
                  <a:srgbClr val="7030A0"/>
                </a:solidFill>
              </a:rPr>
              <a:t> </a:t>
            </a:r>
            <a:r>
              <a:rPr lang="en-US" altLang="zh-CN" sz="11500" b="1" dirty="0" err="1">
                <a:solidFill>
                  <a:srgbClr val="7030A0"/>
                </a:solidFill>
              </a:rPr>
              <a:t>qī</a:t>
            </a:r>
            <a:endParaRPr lang="zh-CN" altLang="zh-CN" sz="11500" b="1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621" y="1196752"/>
            <a:ext cx="8458200" cy="598784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1</a:t>
            </a:r>
            <a:r>
              <a:rPr lang="en-US" altLang="zh-CN" sz="4500" dirty="0"/>
              <a:t>.Monday</a:t>
            </a:r>
          </a:p>
          <a:p>
            <a:pPr>
              <a:buNone/>
            </a:pPr>
            <a:endParaRPr lang="en-US" altLang="zh-CN" sz="4500" dirty="0"/>
          </a:p>
          <a:p>
            <a:pPr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2</a:t>
            </a:r>
            <a:r>
              <a:rPr lang="en-US" altLang="zh-CN" sz="4500" dirty="0"/>
              <a:t>.Tuesday</a:t>
            </a:r>
          </a:p>
          <a:p>
            <a:pPr>
              <a:buNone/>
            </a:pPr>
            <a:endParaRPr lang="en-US" altLang="zh-CN" sz="4500" dirty="0"/>
          </a:p>
          <a:p>
            <a:pPr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3</a:t>
            </a:r>
            <a:r>
              <a:rPr lang="en-US" altLang="zh-CN" sz="4500" dirty="0"/>
              <a:t>.Wednesday</a:t>
            </a:r>
          </a:p>
          <a:p>
            <a:pPr>
              <a:buNone/>
            </a:pPr>
            <a:endParaRPr lang="en-US" altLang="zh-CN" sz="4500" dirty="0"/>
          </a:p>
          <a:p>
            <a:pPr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4</a:t>
            </a:r>
            <a:r>
              <a:rPr lang="en-US" altLang="zh-CN" sz="4500" dirty="0"/>
              <a:t>.Thursday</a:t>
            </a:r>
          </a:p>
          <a:p>
            <a:pPr>
              <a:buNone/>
            </a:pPr>
            <a:endParaRPr lang="en-US" altLang="zh-CN" sz="4500" dirty="0"/>
          </a:p>
          <a:p>
            <a:pPr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5</a:t>
            </a:r>
            <a:r>
              <a:rPr lang="en-US" altLang="zh-CN" sz="4500" dirty="0"/>
              <a:t>.Friday</a:t>
            </a:r>
          </a:p>
          <a:p>
            <a:pPr>
              <a:buNone/>
            </a:pPr>
            <a:endParaRPr lang="en-US" altLang="zh-CN" sz="4500" dirty="0"/>
          </a:p>
          <a:p>
            <a:pPr>
              <a:buNone/>
            </a:pPr>
            <a:r>
              <a:rPr lang="en-US" altLang="zh-CN" sz="4500" dirty="0">
                <a:solidFill>
                  <a:srgbClr val="FF0000"/>
                </a:solidFill>
              </a:rPr>
              <a:t>6</a:t>
            </a:r>
            <a:r>
              <a:rPr lang="en-US" altLang="zh-CN" sz="4500" dirty="0"/>
              <a:t>.Saturday</a:t>
            </a:r>
          </a:p>
          <a:p>
            <a:pPr>
              <a:buNone/>
            </a:pPr>
            <a:endParaRPr lang="en-US" altLang="zh-CN" sz="4500" dirty="0"/>
          </a:p>
          <a:p>
            <a:pPr>
              <a:buNone/>
            </a:pPr>
            <a:r>
              <a:rPr lang="en-US" altLang="zh-CN" sz="4500" b="1" dirty="0">
                <a:solidFill>
                  <a:srgbClr val="FF0000"/>
                </a:solidFill>
              </a:rPr>
              <a:t>7.Sunday</a:t>
            </a:r>
            <a:endParaRPr lang="en-US" altLang="zh-CN" sz="26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600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23979" y="1176252"/>
            <a:ext cx="2611016" cy="533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CN" sz="4000" b="1" dirty="0" err="1">
                <a:solidFill>
                  <a:schemeClr val="tx1"/>
                </a:solidFill>
              </a:rPr>
              <a:t>Xīng</a:t>
            </a:r>
            <a:r>
              <a:rPr lang="en-US" altLang="zh-CN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 err="1">
                <a:solidFill>
                  <a:schemeClr val="tx1"/>
                </a:solidFill>
              </a:rPr>
              <a:t>qī</a:t>
            </a:r>
            <a:r>
              <a:rPr lang="en-US" altLang="zh-CN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 err="1">
                <a:solidFill>
                  <a:srgbClr val="FF0000"/>
                </a:solidFill>
              </a:rPr>
              <a:t>yī</a:t>
            </a:r>
            <a:endParaRPr lang="zh-CN" altLang="zh-CN" sz="4000" b="1" dirty="0">
              <a:solidFill>
                <a:srgbClr val="FF0000"/>
              </a:solidFill>
            </a:endParaRPr>
          </a:p>
          <a:p>
            <a:pPr algn="ctr"/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97565" y="2054394"/>
            <a:ext cx="2611016" cy="533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rgbClr val="FF0000"/>
              </a:solidFill>
            </a:endParaRPr>
          </a:p>
          <a:p>
            <a:pPr algn="ctr"/>
            <a:endParaRPr lang="en-US" altLang="zh-CN" sz="40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4000" b="1" dirty="0" err="1">
                <a:solidFill>
                  <a:schemeClr val="tx1"/>
                </a:solidFill>
              </a:rPr>
              <a:t>Xīng</a:t>
            </a:r>
            <a:r>
              <a:rPr lang="en-US" altLang="zh-CN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 err="1">
                <a:solidFill>
                  <a:schemeClr val="tx1"/>
                </a:solidFill>
              </a:rPr>
              <a:t>qī</a:t>
            </a:r>
            <a:r>
              <a:rPr lang="en-US" altLang="zh-CN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 err="1">
                <a:solidFill>
                  <a:srgbClr val="FF0000"/>
                </a:solidFill>
              </a:rPr>
              <a:t>èr</a:t>
            </a:r>
            <a:endParaRPr lang="zh-CN" altLang="zh-CN" sz="4000" b="1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zh-CN" altLang="zh-CN" sz="4000" b="1" dirty="0">
              <a:solidFill>
                <a:srgbClr val="FF0000"/>
              </a:solidFill>
            </a:endParaRPr>
          </a:p>
          <a:p>
            <a:pPr algn="ctr"/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10772" y="3003287"/>
            <a:ext cx="2637430" cy="50087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rgbClr val="FF0000"/>
              </a:solidFill>
            </a:endParaRPr>
          </a:p>
          <a:p>
            <a:pPr algn="ctr"/>
            <a:endParaRPr lang="en-US" altLang="zh-CN" sz="40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4000" b="1" dirty="0" err="1">
                <a:solidFill>
                  <a:schemeClr val="tx1"/>
                </a:solidFill>
              </a:rPr>
              <a:t>Xīng</a:t>
            </a:r>
            <a:r>
              <a:rPr lang="en-US" altLang="zh-CN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 err="1">
                <a:solidFill>
                  <a:schemeClr val="tx1"/>
                </a:solidFill>
              </a:rPr>
              <a:t>qī</a:t>
            </a:r>
            <a:r>
              <a:rPr lang="en-US" altLang="zh-CN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 err="1">
                <a:solidFill>
                  <a:srgbClr val="FF0000"/>
                </a:solidFill>
              </a:rPr>
              <a:t>sān</a:t>
            </a:r>
            <a:endParaRPr lang="zh-CN" altLang="zh-CN" sz="4000" b="1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zh-CN" altLang="zh-CN" sz="4000" b="1" dirty="0">
              <a:solidFill>
                <a:srgbClr val="FF0000"/>
              </a:solidFill>
            </a:endParaRPr>
          </a:p>
          <a:p>
            <a:pPr algn="ctr"/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83917" y="3874500"/>
            <a:ext cx="2611016" cy="39405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rgbClr val="FF0000"/>
              </a:solidFill>
            </a:endParaRPr>
          </a:p>
          <a:p>
            <a:pPr algn="ctr"/>
            <a:endParaRPr lang="en-US" altLang="zh-CN" sz="40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4000" b="1" dirty="0" err="1">
                <a:solidFill>
                  <a:schemeClr val="tx1"/>
                </a:solidFill>
              </a:rPr>
              <a:t>Xīng</a:t>
            </a:r>
            <a:r>
              <a:rPr lang="en-US" altLang="zh-CN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 err="1">
                <a:solidFill>
                  <a:schemeClr val="tx1"/>
                </a:solidFill>
              </a:rPr>
              <a:t>qī</a:t>
            </a:r>
            <a:r>
              <a:rPr lang="en-US" altLang="zh-CN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 err="1">
                <a:solidFill>
                  <a:srgbClr val="FF0000"/>
                </a:solidFill>
              </a:rPr>
              <a:t>sì</a:t>
            </a:r>
            <a:endParaRPr lang="zh-CN" altLang="zh-CN" sz="4000" b="1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zh-CN" altLang="zh-CN" sz="4000" b="1" dirty="0">
              <a:solidFill>
                <a:srgbClr val="FF0000"/>
              </a:solidFill>
            </a:endParaRPr>
          </a:p>
          <a:p>
            <a:pPr algn="ctr"/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67805" y="4660540"/>
            <a:ext cx="2611016" cy="4705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rgbClr val="FF0000"/>
              </a:solidFill>
            </a:endParaRPr>
          </a:p>
          <a:p>
            <a:pPr algn="ctr"/>
            <a:endParaRPr lang="en-US" altLang="zh-CN" sz="40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4000" b="1" dirty="0" err="1">
                <a:solidFill>
                  <a:schemeClr val="tx1"/>
                </a:solidFill>
              </a:rPr>
              <a:t>Xīng</a:t>
            </a:r>
            <a:r>
              <a:rPr lang="en-US" altLang="zh-CN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 err="1">
                <a:solidFill>
                  <a:schemeClr val="tx1"/>
                </a:solidFill>
              </a:rPr>
              <a:t>qī</a:t>
            </a:r>
            <a:r>
              <a:rPr lang="en-US" altLang="zh-CN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 err="1">
                <a:solidFill>
                  <a:srgbClr val="FF0000"/>
                </a:solidFill>
              </a:rPr>
              <a:t>wǔ</a:t>
            </a:r>
            <a:endParaRPr lang="zh-CN" altLang="zh-CN" sz="4000" b="1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zh-CN" altLang="zh-CN" sz="4000" b="1" dirty="0">
              <a:solidFill>
                <a:srgbClr val="FF0000"/>
              </a:solidFill>
            </a:endParaRPr>
          </a:p>
          <a:p>
            <a:pPr algn="ctr"/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3917" y="5499670"/>
            <a:ext cx="2611016" cy="46436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rgbClr val="FF0000"/>
              </a:solidFill>
            </a:endParaRPr>
          </a:p>
          <a:p>
            <a:pPr algn="ctr"/>
            <a:endParaRPr lang="en-US" altLang="zh-CN" sz="40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4000" b="1" dirty="0" err="1">
                <a:solidFill>
                  <a:schemeClr val="tx1"/>
                </a:solidFill>
              </a:rPr>
              <a:t>Xīng</a:t>
            </a:r>
            <a:r>
              <a:rPr lang="en-US" altLang="zh-CN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 err="1">
                <a:solidFill>
                  <a:schemeClr val="tx1"/>
                </a:solidFill>
              </a:rPr>
              <a:t>qī</a:t>
            </a:r>
            <a:r>
              <a:rPr lang="en-US" altLang="zh-CN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 err="1">
                <a:solidFill>
                  <a:srgbClr val="FF0000"/>
                </a:solidFill>
              </a:rPr>
              <a:t>liù</a:t>
            </a:r>
            <a:endParaRPr lang="zh-CN" altLang="zh-CN" sz="4000" b="1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zh-CN" altLang="zh-CN" sz="4000" b="1" dirty="0">
              <a:solidFill>
                <a:srgbClr val="FF0000"/>
              </a:solidFill>
            </a:endParaRPr>
          </a:p>
          <a:p>
            <a:pPr algn="ctr"/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83917" y="6353944"/>
            <a:ext cx="2611016" cy="5040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rgbClr val="FF0000"/>
              </a:solidFill>
            </a:endParaRPr>
          </a:p>
          <a:p>
            <a:pPr algn="ctr"/>
            <a:endParaRPr lang="en-US" altLang="zh-CN" sz="40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4000" b="1" dirty="0" err="1">
                <a:solidFill>
                  <a:schemeClr val="tx1"/>
                </a:solidFill>
              </a:rPr>
              <a:t>Xīng</a:t>
            </a:r>
            <a:r>
              <a:rPr lang="en-US" altLang="zh-CN" sz="4000" b="1" dirty="0">
                <a:solidFill>
                  <a:schemeClr val="tx1"/>
                </a:solidFill>
              </a:rPr>
              <a:t> </a:t>
            </a:r>
            <a:r>
              <a:rPr lang="en-US" altLang="zh-CN" sz="4000" b="1" dirty="0" err="1">
                <a:solidFill>
                  <a:schemeClr val="tx1"/>
                </a:solidFill>
              </a:rPr>
              <a:t>qī</a:t>
            </a:r>
            <a:r>
              <a:rPr lang="en-US" altLang="zh-CN" sz="4000" b="1" dirty="0">
                <a:solidFill>
                  <a:schemeClr val="tx1"/>
                </a:solidFill>
              </a:rPr>
              <a:t> </a:t>
            </a:r>
            <a:r>
              <a:rPr lang="en-US" altLang="zh-CN" sz="3600" b="1" u="sng" dirty="0" err="1">
                <a:solidFill>
                  <a:srgbClr val="FF0000"/>
                </a:solidFill>
              </a:rPr>
              <a:t>tiān</a:t>
            </a:r>
            <a:endParaRPr lang="zh-CN" altLang="zh-CN" sz="9600" b="1" u="sng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zh-CN" altLang="zh-CN" sz="4000" b="1" dirty="0">
              <a:solidFill>
                <a:srgbClr val="FF0000"/>
              </a:solidFill>
            </a:endParaRPr>
          </a:p>
          <a:p>
            <a:pPr algn="ctr"/>
            <a:endParaRPr lang="zh-CN" alt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6400" dirty="0"/>
              <a:t/>
            </a:r>
            <a:br>
              <a:rPr lang="en-US" altLang="zh-CN" sz="6400" dirty="0"/>
            </a:br>
            <a:r>
              <a:rPr lang="en-US" altLang="zh-CN" sz="6400" dirty="0"/>
              <a:t>What’s the </a:t>
            </a:r>
            <a:r>
              <a:rPr lang="en-US" altLang="zh-CN" sz="6400" b="1" u="sng" dirty="0"/>
              <a:t>day</a:t>
            </a:r>
            <a:r>
              <a:rPr lang="en-US" altLang="zh-CN" sz="6400" dirty="0"/>
              <a:t> today?</a:t>
            </a:r>
            <a:endParaRPr lang="en-US" altLang="zh-CN" sz="6400" b="1" dirty="0"/>
          </a:p>
          <a:p>
            <a:pPr>
              <a:buNone/>
            </a:pPr>
            <a:endParaRPr lang="en-US" altLang="zh-CN" sz="4800" b="1" dirty="0"/>
          </a:p>
          <a:p>
            <a:pPr>
              <a:buNone/>
            </a:pPr>
            <a:r>
              <a:rPr lang="en-US" altLang="zh-CN" sz="4800" b="1" dirty="0"/>
              <a:t>Q: </a:t>
            </a:r>
            <a:r>
              <a:rPr lang="en-US" altLang="zh-CN" sz="4800" b="1" dirty="0" err="1">
                <a:solidFill>
                  <a:srgbClr val="002060"/>
                </a:solidFill>
              </a:rPr>
              <a:t>Jīn</a:t>
            </a:r>
            <a:r>
              <a:rPr lang="en-US" altLang="zh-CN" sz="4800" b="1" dirty="0">
                <a:solidFill>
                  <a:srgbClr val="002060"/>
                </a:solidFill>
              </a:rPr>
              <a:t> </a:t>
            </a:r>
            <a:r>
              <a:rPr lang="en-US" altLang="zh-CN" sz="4800" b="1" dirty="0" err="1">
                <a:solidFill>
                  <a:srgbClr val="002060"/>
                </a:solidFill>
              </a:rPr>
              <a:t>tiān</a:t>
            </a:r>
            <a:r>
              <a:rPr lang="en-US" altLang="zh-CN" sz="4800" b="1" dirty="0">
                <a:solidFill>
                  <a:srgbClr val="002060"/>
                </a:solidFill>
              </a:rPr>
              <a:t> </a:t>
            </a:r>
            <a:r>
              <a:rPr lang="en-US" altLang="zh-CN" sz="4800" b="1" dirty="0" err="1">
                <a:solidFill>
                  <a:srgbClr val="FF0000"/>
                </a:solidFill>
              </a:rPr>
              <a:t>xīng</a:t>
            </a:r>
            <a:r>
              <a:rPr lang="en-US" altLang="zh-CN" sz="4800" b="1" dirty="0">
                <a:solidFill>
                  <a:srgbClr val="FF0000"/>
                </a:solidFill>
              </a:rPr>
              <a:t> </a:t>
            </a:r>
            <a:r>
              <a:rPr lang="en-US" altLang="zh-CN" sz="4800" b="1" dirty="0" err="1">
                <a:solidFill>
                  <a:srgbClr val="FF0000"/>
                </a:solidFill>
              </a:rPr>
              <a:t>qī</a:t>
            </a:r>
            <a:r>
              <a:rPr lang="en-US" altLang="zh-CN" sz="4800" b="1" dirty="0">
                <a:solidFill>
                  <a:srgbClr val="FF0000"/>
                </a:solidFill>
              </a:rPr>
              <a:t> </a:t>
            </a:r>
            <a:r>
              <a:rPr lang="en-US" altLang="zh-CN" sz="4800" b="1" u="sng" dirty="0" err="1">
                <a:solidFill>
                  <a:srgbClr val="002060"/>
                </a:solidFill>
              </a:rPr>
              <a:t>jǐ</a:t>
            </a:r>
            <a:r>
              <a:rPr lang="en-US" altLang="zh-CN" sz="4800" b="1" dirty="0">
                <a:solidFill>
                  <a:srgbClr val="FF0000"/>
                </a:solidFill>
              </a:rPr>
              <a:t>？</a:t>
            </a:r>
          </a:p>
          <a:p>
            <a:pPr>
              <a:buNone/>
            </a:pPr>
            <a:endParaRPr lang="en-US" altLang="zh-CN" sz="4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4800" b="1" dirty="0"/>
              <a:t>A: </a:t>
            </a:r>
            <a:r>
              <a:rPr lang="en-US" altLang="zh-CN" sz="4800" b="1" dirty="0" err="1">
                <a:solidFill>
                  <a:srgbClr val="002060"/>
                </a:solidFill>
              </a:rPr>
              <a:t>Jīn</a:t>
            </a:r>
            <a:r>
              <a:rPr lang="en-US" altLang="zh-CN" sz="4800" b="1" dirty="0">
                <a:solidFill>
                  <a:srgbClr val="002060"/>
                </a:solidFill>
              </a:rPr>
              <a:t> </a:t>
            </a:r>
            <a:r>
              <a:rPr lang="en-US" altLang="zh-CN" sz="4800" b="1" dirty="0" err="1">
                <a:solidFill>
                  <a:srgbClr val="002060"/>
                </a:solidFill>
              </a:rPr>
              <a:t>tiān</a:t>
            </a:r>
            <a:r>
              <a:rPr lang="en-US" altLang="zh-CN" sz="4800" b="1" dirty="0">
                <a:solidFill>
                  <a:srgbClr val="FF0000"/>
                </a:solidFill>
              </a:rPr>
              <a:t> </a:t>
            </a:r>
            <a:r>
              <a:rPr lang="en-US" altLang="zh-CN" sz="4800" b="1" dirty="0" err="1">
                <a:solidFill>
                  <a:srgbClr val="FF0000"/>
                </a:solidFill>
              </a:rPr>
              <a:t>xīng</a:t>
            </a:r>
            <a:r>
              <a:rPr lang="en-US" altLang="zh-CN" sz="4800" b="1" dirty="0">
                <a:solidFill>
                  <a:srgbClr val="FF0000"/>
                </a:solidFill>
              </a:rPr>
              <a:t> </a:t>
            </a:r>
            <a:r>
              <a:rPr lang="en-US" altLang="zh-CN" sz="4800" b="1" dirty="0" err="1">
                <a:solidFill>
                  <a:srgbClr val="FF0000"/>
                </a:solidFill>
              </a:rPr>
              <a:t>qī</a:t>
            </a:r>
            <a:r>
              <a:rPr lang="en-US" altLang="zh-CN" sz="4800" b="1" dirty="0">
                <a:solidFill>
                  <a:srgbClr val="FF0000"/>
                </a:solidFill>
              </a:rPr>
              <a:t> + </a:t>
            </a:r>
            <a:r>
              <a:rPr lang="en-US" altLang="zh-CN" sz="4800" b="1" u="sng" dirty="0">
                <a:solidFill>
                  <a:srgbClr val="FF0000"/>
                </a:solidFill>
              </a:rPr>
              <a:t>number</a:t>
            </a:r>
            <a:endParaRPr lang="en-US" altLang="zh-CN" sz="4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/>
              <a:t> 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lnSpcReduction="10000"/>
          </a:bodyPr>
          <a:lstStyle/>
          <a:p>
            <a:endParaRPr lang="en-GB" b="1" u="sng" dirty="0" smtClean="0">
              <a:solidFill>
                <a:srgbClr val="FF0000"/>
              </a:solidFill>
            </a:endParaRPr>
          </a:p>
          <a:p>
            <a:r>
              <a:rPr lang="en-GB" b="1" u="sng" dirty="0" err="1" smtClean="0">
                <a:solidFill>
                  <a:srgbClr val="FF0000"/>
                </a:solidFill>
              </a:rPr>
              <a:t>Jīn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>
                <a:solidFill>
                  <a:srgbClr val="FF0000"/>
                </a:solidFill>
              </a:rPr>
              <a:t>tiān</a:t>
            </a:r>
            <a:r>
              <a:rPr lang="en-GB" b="1" u="sng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jǐ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hào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smtClean="0">
                <a:solidFill>
                  <a:srgbClr val="FF0000"/>
                </a:solidFill>
              </a:rPr>
              <a:t>？</a:t>
            </a:r>
          </a:p>
          <a:p>
            <a:r>
              <a:rPr lang="en-GB" b="1" dirty="0" err="1" smtClean="0">
                <a:solidFill>
                  <a:srgbClr val="FF0000"/>
                </a:solidFill>
              </a:rPr>
              <a:t>Jīn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tiān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xīng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qī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jǐ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smtClean="0">
                <a:solidFill>
                  <a:srgbClr val="FF0000"/>
                </a:solidFill>
              </a:rPr>
              <a:t>？</a:t>
            </a:r>
          </a:p>
          <a:p>
            <a:endParaRPr lang="en-GB" b="1" dirty="0" smtClean="0">
              <a:solidFill>
                <a:srgbClr val="FF0000"/>
              </a:solidFill>
            </a:endParaRPr>
          </a:p>
          <a:p>
            <a:r>
              <a:rPr lang="en-US" altLang="zh-CN" b="1" dirty="0" err="1"/>
              <a:t>Zuó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tiān</a:t>
            </a:r>
            <a:r>
              <a:rPr lang="en-US" altLang="zh-CN" b="1" dirty="0" smtClean="0"/>
              <a:t> </a:t>
            </a:r>
            <a:r>
              <a:rPr lang="en-GB" b="1" dirty="0" err="1"/>
              <a:t>jǐ</a:t>
            </a:r>
            <a:r>
              <a:rPr lang="en-GB" b="1" dirty="0"/>
              <a:t> </a:t>
            </a:r>
            <a:r>
              <a:rPr lang="en-GB" b="1" dirty="0" err="1"/>
              <a:t>hào</a:t>
            </a:r>
            <a:r>
              <a:rPr lang="en-GB" b="1" dirty="0"/>
              <a:t> </a:t>
            </a:r>
            <a:r>
              <a:rPr lang="en-GB" b="1" dirty="0" smtClean="0"/>
              <a:t>？</a:t>
            </a:r>
          </a:p>
          <a:p>
            <a:r>
              <a:rPr lang="en-US" altLang="zh-CN" b="1" dirty="0" err="1"/>
              <a:t>Zuó</a:t>
            </a:r>
            <a:r>
              <a:rPr lang="en-US" altLang="zh-CN" b="1" dirty="0"/>
              <a:t> </a:t>
            </a:r>
            <a:r>
              <a:rPr lang="en-US" altLang="zh-CN" b="1" dirty="0" err="1"/>
              <a:t>tiān</a:t>
            </a:r>
            <a:r>
              <a:rPr lang="en-US" altLang="zh-CN" b="1" dirty="0"/>
              <a:t> </a:t>
            </a:r>
            <a:r>
              <a:rPr lang="en-GB" b="1" dirty="0" err="1" smtClean="0"/>
              <a:t>xīng</a:t>
            </a:r>
            <a:r>
              <a:rPr lang="en-GB" b="1" dirty="0" smtClean="0"/>
              <a:t> </a:t>
            </a:r>
            <a:r>
              <a:rPr lang="en-GB" b="1" dirty="0" err="1"/>
              <a:t>qī</a:t>
            </a:r>
            <a:r>
              <a:rPr lang="en-GB" b="1" dirty="0"/>
              <a:t> </a:t>
            </a:r>
            <a:r>
              <a:rPr lang="en-GB" b="1" dirty="0" err="1"/>
              <a:t>jǐ</a:t>
            </a:r>
            <a:r>
              <a:rPr lang="en-GB" b="1" dirty="0"/>
              <a:t> </a:t>
            </a:r>
            <a:r>
              <a:rPr lang="en-GB" b="1" dirty="0" smtClean="0"/>
              <a:t>？</a:t>
            </a:r>
          </a:p>
          <a:p>
            <a:endParaRPr lang="en-GB" b="1" dirty="0" smtClean="0">
              <a:solidFill>
                <a:srgbClr val="FF0000"/>
              </a:solidFill>
            </a:endParaRPr>
          </a:p>
          <a:p>
            <a:r>
              <a:rPr lang="en-US" altLang="zh-CN" b="1" dirty="0" err="1">
                <a:solidFill>
                  <a:schemeClr val="tx2"/>
                </a:solidFill>
              </a:rPr>
              <a:t>Míng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</a:rPr>
              <a:t>tiān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jǐ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hào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smtClean="0">
                <a:solidFill>
                  <a:schemeClr val="tx2"/>
                </a:solidFill>
              </a:rPr>
              <a:t>?</a:t>
            </a:r>
          </a:p>
          <a:p>
            <a:r>
              <a:rPr lang="en-US" altLang="zh-CN" b="1" dirty="0">
                <a:solidFill>
                  <a:schemeClr val="tx2"/>
                </a:solidFill>
              </a:rPr>
              <a:t>Ming </a:t>
            </a:r>
            <a:r>
              <a:rPr lang="en-US" altLang="zh-CN" b="1" dirty="0" err="1">
                <a:solidFill>
                  <a:schemeClr val="tx2"/>
                </a:solidFill>
              </a:rPr>
              <a:t>tiān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xīng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qī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b="1" dirty="0" err="1">
                <a:solidFill>
                  <a:schemeClr val="tx2"/>
                </a:solidFill>
              </a:rPr>
              <a:t>jǐ</a:t>
            </a:r>
            <a:r>
              <a:rPr lang="en-GB" b="1" dirty="0">
                <a:solidFill>
                  <a:schemeClr val="tx2"/>
                </a:solidFill>
              </a:rPr>
              <a:t> ?</a:t>
            </a:r>
          </a:p>
          <a:p>
            <a:endParaRPr lang="zh-CN" altLang="zh-CN" b="1" dirty="0"/>
          </a:p>
          <a:p>
            <a:endParaRPr lang="en-GB" b="1" dirty="0">
              <a:solidFill>
                <a:srgbClr val="FF0000"/>
              </a:solidFill>
            </a:endParaRPr>
          </a:p>
          <a:p>
            <a:endParaRPr lang="zh-CN" altLang="zh-CN" b="1" dirty="0"/>
          </a:p>
          <a:p>
            <a:endParaRPr lang="en-GB" b="1" dirty="0">
              <a:solidFill>
                <a:srgbClr val="FF0000"/>
              </a:solidFill>
            </a:endParaRPr>
          </a:p>
          <a:p>
            <a:endParaRPr lang="en-GB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__</a:t>
            </a:r>
            <a:r>
              <a:rPr lang="en-US" altLang="zh-CN" i="1" dirty="0" err="1"/>
              <a:t>yuè__hào</a:t>
            </a:r>
            <a:r>
              <a:rPr lang="en-US" altLang="zh-CN" i="1" dirty="0"/>
              <a:t> </a:t>
            </a:r>
            <a:r>
              <a:rPr lang="en-US" altLang="zh-CN" i="1" dirty="0" err="1"/>
              <a:t>shì</a:t>
            </a:r>
            <a:r>
              <a:rPr lang="en-US" altLang="zh-CN" i="1" dirty="0"/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xīng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qī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i="1" u="sng" dirty="0" err="1">
                <a:solidFill>
                  <a:srgbClr val="FF0000"/>
                </a:solidFill>
              </a:rPr>
              <a:t>jǐ</a:t>
            </a:r>
            <a:r>
              <a:rPr lang="en-US" altLang="zh-CN" i="1" dirty="0"/>
              <a:t>?</a:t>
            </a:r>
            <a:endParaRPr lang="zh-CN" altLang="en-US" i="1" dirty="0"/>
          </a:p>
        </p:txBody>
      </p:sp>
      <p:pic>
        <p:nvPicPr>
          <p:cNvPr id="4" name="内容占位符 3" descr="zzpic1678_sc115.co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35898" y="1628801"/>
            <a:ext cx="7308133" cy="50405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6600" b="1" i="1" dirty="0">
                <a:solidFill>
                  <a:srgbClr val="002060"/>
                </a:solidFill>
              </a:rPr>
              <a:t>Text1</a:t>
            </a:r>
            <a:r>
              <a:rPr lang="en-US" altLang="zh-CN" sz="6600" dirty="0"/>
              <a:t/>
            </a:r>
            <a:br>
              <a:rPr lang="en-US" altLang="zh-CN" sz="6600" dirty="0"/>
            </a:b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/>
          </a:p>
          <a:p>
            <a:pPr algn="ctr">
              <a:buNone/>
            </a:pPr>
            <a:endParaRPr lang="en-US" altLang="zh-CN" dirty="0"/>
          </a:p>
          <a:p>
            <a:pPr algn="ctr">
              <a:buNone/>
            </a:pPr>
            <a:endParaRPr lang="en-US" altLang="zh-CN" dirty="0"/>
          </a:p>
          <a:p>
            <a:pPr algn="ctr">
              <a:buNone/>
            </a:pPr>
            <a:r>
              <a:rPr lang="en-US" altLang="zh-CN" sz="6600" b="1" dirty="0"/>
              <a:t>New words</a:t>
            </a:r>
            <a:endParaRPr lang="zh-CN" alt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7200" b="1" u="sng" dirty="0" smtClean="0">
                <a:solidFill>
                  <a:srgbClr val="FF0000"/>
                </a:solidFill>
              </a:rPr>
              <a:t/>
            </a:r>
            <a:br>
              <a:rPr lang="en-US" altLang="zh-CN" sz="7200" b="1" u="sng" dirty="0" smtClean="0">
                <a:solidFill>
                  <a:srgbClr val="FF0000"/>
                </a:solidFill>
              </a:rPr>
            </a:br>
            <a:r>
              <a:rPr lang="en-US" altLang="zh-CN" sz="6000" b="1" u="sng" dirty="0" err="1" smtClean="0">
                <a:solidFill>
                  <a:srgbClr val="FF0000"/>
                </a:solidFill>
              </a:rPr>
              <a:t>Qǐng</a:t>
            </a:r>
            <a:r>
              <a:rPr lang="en-US" altLang="zh-CN" sz="6000" b="1" u="sng" dirty="0" smtClean="0">
                <a:solidFill>
                  <a:srgbClr val="FF0000"/>
                </a:solidFill>
              </a:rPr>
              <a:t> </a:t>
            </a:r>
            <a:r>
              <a:rPr lang="en-US" altLang="zh-CN" sz="6000" b="1" u="sng" dirty="0" err="1">
                <a:solidFill>
                  <a:srgbClr val="FF0000"/>
                </a:solidFill>
              </a:rPr>
              <a:t>wèn</a:t>
            </a:r>
            <a:endParaRPr lang="zh-CN" altLang="en-US" sz="6000" b="1" u="sng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552" y="17728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6600" b="1" dirty="0">
                <a:latin typeface="+mj-lt"/>
                <a:ea typeface="+mj-ea"/>
                <a:cs typeface="+mj-cs"/>
              </a:rPr>
              <a:t>Please</a:t>
            </a:r>
            <a:r>
              <a:rPr lang="en-US" altLang="zh-CN" sz="6600" b="1" dirty="0"/>
              <a:t> </a:t>
            </a:r>
            <a:r>
              <a:rPr lang="zh-CN" altLang="en-US" sz="6600" b="1" dirty="0"/>
              <a:t>：</a:t>
            </a:r>
            <a:r>
              <a:rPr lang="en-US" altLang="zh-CN" sz="6600" b="1" dirty="0" err="1">
                <a:solidFill>
                  <a:srgbClr val="FF0000"/>
                </a:solidFill>
              </a:rPr>
              <a:t>Qǐng</a:t>
            </a:r>
            <a:r>
              <a:rPr lang="en-US" altLang="zh-CN" sz="6600" b="1" dirty="0">
                <a:solidFill>
                  <a:srgbClr val="FF0000"/>
                </a:solidFill>
              </a:rPr>
              <a:t> 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18160" y="2708920"/>
            <a:ext cx="822960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endParaRPr lang="en-US" altLang="zh-CN" sz="54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altLang="zh-CN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Example:</a:t>
            </a:r>
          </a:p>
          <a:p>
            <a:pPr lvl="0">
              <a:spcBef>
                <a:spcPct val="0"/>
              </a:spcBef>
            </a:pPr>
            <a:r>
              <a:rPr lang="en-US" altLang="zh-CN" sz="48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Please speak</a:t>
            </a:r>
            <a:r>
              <a:rPr lang="zh-CN" altLang="en-US" sz="48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altLang="zh-CN" sz="48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      </a:t>
            </a:r>
            <a:r>
              <a:rPr lang="en-US" altLang="zh-CN" sz="4800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qǐng</a:t>
            </a:r>
            <a:r>
              <a:rPr lang="en-US" altLang="zh-CN" sz="48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800" u="sng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shuō</a:t>
            </a:r>
            <a:endParaRPr lang="en-US" altLang="zh-CN" sz="4800" u="sng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zh-CN" sz="480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Come </a:t>
            </a:r>
            <a:r>
              <a:rPr lang="en-US" altLang="zh-CN" sz="48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 please:       </a:t>
            </a:r>
            <a:r>
              <a:rPr lang="en-US" altLang="zh-CN" sz="4800" dirty="0" err="1">
                <a:solidFill>
                  <a:srgbClr val="002060"/>
                </a:solidFill>
              </a:rPr>
              <a:t>qǐng</a:t>
            </a:r>
            <a:r>
              <a:rPr lang="en-US" altLang="zh-CN" sz="4800" dirty="0">
                <a:solidFill>
                  <a:srgbClr val="002060"/>
                </a:solidFill>
              </a:rPr>
              <a:t> </a:t>
            </a:r>
            <a:r>
              <a:rPr lang="en-US" altLang="zh-CN" sz="4800" u="sng" dirty="0" err="1">
                <a:solidFill>
                  <a:srgbClr val="002060"/>
                </a:solidFill>
              </a:rPr>
              <a:t>jìn</a:t>
            </a:r>
            <a:r>
              <a:rPr lang="en-US" altLang="zh-CN" sz="4800" dirty="0">
                <a:solidFill>
                  <a:srgbClr val="002060"/>
                </a:solidFill>
              </a:rPr>
              <a:t> </a:t>
            </a:r>
          </a:p>
          <a:p>
            <a:pPr lvl="0" algn="ctr">
              <a:spcBef>
                <a:spcPct val="0"/>
              </a:spcBef>
            </a:pPr>
            <a:r>
              <a:rPr lang="en-US" altLang="zh-CN" sz="54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endParaRPr kumimoji="0" lang="zh-CN" altLang="en-US" sz="5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Ask</a:t>
            </a:r>
            <a:r>
              <a:rPr lang="en-US" altLang="zh-CN" sz="6000" dirty="0"/>
              <a:t>: </a:t>
            </a:r>
            <a:r>
              <a:rPr lang="zh-CN" altLang="en-US" sz="6000" dirty="0"/>
              <a:t>问</a:t>
            </a:r>
            <a:r>
              <a:rPr lang="en-US" altLang="zh-CN" sz="6000" b="1" dirty="0" err="1">
                <a:solidFill>
                  <a:srgbClr val="FF0000"/>
                </a:solidFill>
              </a:rPr>
              <a:t>wèn</a:t>
            </a:r>
            <a:endParaRPr lang="zh-CN" altLang="en-US" sz="6000" dirty="0"/>
          </a:p>
        </p:txBody>
      </p:sp>
      <p:pic>
        <p:nvPicPr>
          <p:cNvPr id="5" name="内容占位符 4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340768"/>
            <a:ext cx="8229600" cy="3672408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395536" y="50131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Excuse</a:t>
            </a:r>
            <a:r>
              <a:rPr kumimoji="0" lang="en-US" altLang="zh-CN" sz="7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me: </a:t>
            </a:r>
            <a:r>
              <a:rPr kumimoji="0" lang="en-US" altLang="zh-CN" sz="7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Qǐng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7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wèn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i="1" dirty="0">
                <a:solidFill>
                  <a:srgbClr val="002060"/>
                </a:solidFill>
              </a:rPr>
              <a:t>Text1</a:t>
            </a:r>
            <a:endParaRPr lang="en-GB" sz="6600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000" b="1" dirty="0">
                <a:solidFill>
                  <a:srgbClr val="FF0000"/>
                </a:solidFill>
              </a:rPr>
              <a:t>A: </a:t>
            </a:r>
            <a:r>
              <a:rPr lang="en-GB" sz="4000" b="1" u="sng" dirty="0" err="1">
                <a:solidFill>
                  <a:srgbClr val="FF0000"/>
                </a:solidFill>
              </a:rPr>
              <a:t>Qǐng</a:t>
            </a:r>
            <a:r>
              <a:rPr lang="en-GB" sz="4000" b="1" u="sng" dirty="0">
                <a:solidFill>
                  <a:srgbClr val="FF0000"/>
                </a:solidFill>
              </a:rPr>
              <a:t> </a:t>
            </a:r>
            <a:r>
              <a:rPr lang="en-GB" sz="4000" b="1" u="sng" dirty="0" err="1">
                <a:solidFill>
                  <a:srgbClr val="FF0000"/>
                </a:solidFill>
              </a:rPr>
              <a:t>wèn</a:t>
            </a:r>
            <a:r>
              <a:rPr lang="en-GB" sz="4000" b="1" u="sng" dirty="0">
                <a:solidFill>
                  <a:srgbClr val="FF0000"/>
                </a:solidFill>
              </a:rPr>
              <a:t> </a:t>
            </a:r>
            <a:r>
              <a:rPr lang="en-GB" sz="4000" b="1" dirty="0">
                <a:solidFill>
                  <a:srgbClr val="FF0000"/>
                </a:solidFill>
              </a:rPr>
              <a:t>, </a:t>
            </a:r>
            <a:r>
              <a:rPr lang="en-GB" sz="4000" b="1" u="sng" dirty="0" err="1">
                <a:solidFill>
                  <a:srgbClr val="FF0000"/>
                </a:solidFill>
              </a:rPr>
              <a:t>jīn</a:t>
            </a:r>
            <a:r>
              <a:rPr lang="en-GB" sz="4000" b="1" u="sng" dirty="0">
                <a:solidFill>
                  <a:srgbClr val="FF0000"/>
                </a:solidFill>
              </a:rPr>
              <a:t> </a:t>
            </a:r>
            <a:r>
              <a:rPr lang="en-GB" sz="4000" b="1" u="sng" dirty="0" err="1">
                <a:solidFill>
                  <a:srgbClr val="FF0000"/>
                </a:solidFill>
              </a:rPr>
              <a:t>tiān</a:t>
            </a:r>
            <a:r>
              <a:rPr lang="en-GB" sz="4000" b="1" u="sng" dirty="0">
                <a:solidFill>
                  <a:srgbClr val="FF0000"/>
                </a:solidFill>
              </a:rPr>
              <a:t> </a:t>
            </a:r>
            <a:r>
              <a:rPr lang="en-GB" sz="4000" b="1" dirty="0" err="1">
                <a:solidFill>
                  <a:srgbClr val="FF0000"/>
                </a:solidFill>
              </a:rPr>
              <a:t>jǐ</a:t>
            </a:r>
            <a:r>
              <a:rPr lang="en-GB" sz="4000" b="1" dirty="0">
                <a:solidFill>
                  <a:srgbClr val="FF0000"/>
                </a:solidFill>
              </a:rPr>
              <a:t> </a:t>
            </a:r>
            <a:r>
              <a:rPr lang="en-GB" sz="4000" b="1" dirty="0" err="1">
                <a:solidFill>
                  <a:srgbClr val="FF0000"/>
                </a:solidFill>
              </a:rPr>
              <a:t>hào</a:t>
            </a:r>
            <a:r>
              <a:rPr lang="en-GB" sz="4000" b="1" dirty="0">
                <a:solidFill>
                  <a:srgbClr val="FF0000"/>
                </a:solidFill>
              </a:rPr>
              <a:t> ？</a:t>
            </a:r>
          </a:p>
          <a:p>
            <a:pPr>
              <a:buNone/>
            </a:pPr>
            <a:endParaRPr lang="en-GB" sz="4000" b="1" dirty="0"/>
          </a:p>
          <a:p>
            <a:pPr>
              <a:buNone/>
            </a:pPr>
            <a:r>
              <a:rPr lang="en-GB" sz="4000" b="1" dirty="0"/>
              <a:t>B: </a:t>
            </a:r>
            <a:r>
              <a:rPr lang="en-GB" sz="4000" b="1" dirty="0" err="1"/>
              <a:t>Jīn</a:t>
            </a:r>
            <a:r>
              <a:rPr lang="en-GB" sz="4000" b="1" dirty="0"/>
              <a:t> </a:t>
            </a:r>
            <a:r>
              <a:rPr lang="en-GB" sz="4000" b="1" dirty="0" err="1"/>
              <a:t>tiān</a:t>
            </a:r>
            <a:r>
              <a:rPr lang="en-GB" sz="4000" b="1" dirty="0"/>
              <a:t> 9yuè 1hào.</a:t>
            </a:r>
          </a:p>
          <a:p>
            <a:pPr>
              <a:buNone/>
            </a:pPr>
            <a:endParaRPr lang="en-GB" sz="4000" b="1" dirty="0"/>
          </a:p>
          <a:p>
            <a:pPr>
              <a:buNone/>
            </a:pPr>
            <a:r>
              <a:rPr lang="en-GB" sz="4000" b="1" dirty="0">
                <a:solidFill>
                  <a:srgbClr val="FF0000"/>
                </a:solidFill>
              </a:rPr>
              <a:t>A: </a:t>
            </a:r>
            <a:r>
              <a:rPr lang="en-GB" sz="4000" b="1" dirty="0" err="1">
                <a:solidFill>
                  <a:srgbClr val="FF0000"/>
                </a:solidFill>
              </a:rPr>
              <a:t>Jīn</a:t>
            </a:r>
            <a:r>
              <a:rPr lang="en-GB" sz="4000" b="1" dirty="0">
                <a:solidFill>
                  <a:srgbClr val="FF0000"/>
                </a:solidFill>
              </a:rPr>
              <a:t> </a:t>
            </a:r>
            <a:r>
              <a:rPr lang="en-GB" sz="4000" b="1" dirty="0" err="1">
                <a:solidFill>
                  <a:srgbClr val="FF0000"/>
                </a:solidFill>
              </a:rPr>
              <a:t>tiān</a:t>
            </a:r>
            <a:r>
              <a:rPr lang="en-GB" sz="4000" b="1" dirty="0">
                <a:solidFill>
                  <a:srgbClr val="FF0000"/>
                </a:solidFill>
              </a:rPr>
              <a:t> </a:t>
            </a:r>
            <a:r>
              <a:rPr lang="en-GB" sz="4000" b="1" dirty="0" err="1">
                <a:solidFill>
                  <a:srgbClr val="FF0000"/>
                </a:solidFill>
              </a:rPr>
              <a:t>xīng</a:t>
            </a:r>
            <a:r>
              <a:rPr lang="en-GB" sz="4000" b="1" dirty="0">
                <a:solidFill>
                  <a:srgbClr val="FF0000"/>
                </a:solidFill>
              </a:rPr>
              <a:t> </a:t>
            </a:r>
            <a:r>
              <a:rPr lang="en-GB" sz="4000" b="1" dirty="0" err="1">
                <a:solidFill>
                  <a:srgbClr val="FF0000"/>
                </a:solidFill>
              </a:rPr>
              <a:t>qī</a:t>
            </a:r>
            <a:r>
              <a:rPr lang="en-GB" sz="4000" b="1" dirty="0">
                <a:solidFill>
                  <a:srgbClr val="FF0000"/>
                </a:solidFill>
              </a:rPr>
              <a:t> </a:t>
            </a:r>
            <a:r>
              <a:rPr lang="en-GB" sz="4000" b="1" dirty="0" err="1">
                <a:solidFill>
                  <a:srgbClr val="FF0000"/>
                </a:solidFill>
              </a:rPr>
              <a:t>jǐ</a:t>
            </a:r>
            <a:r>
              <a:rPr lang="en-GB" sz="4000" b="1" dirty="0">
                <a:solidFill>
                  <a:srgbClr val="FF0000"/>
                </a:solidFill>
              </a:rPr>
              <a:t> ？</a:t>
            </a:r>
          </a:p>
          <a:p>
            <a:pPr>
              <a:buNone/>
            </a:pPr>
            <a:endParaRPr lang="en-GB" sz="4000" b="1" dirty="0"/>
          </a:p>
          <a:p>
            <a:pPr>
              <a:buNone/>
            </a:pPr>
            <a:r>
              <a:rPr lang="en-GB" sz="4000" b="1" dirty="0"/>
              <a:t>B: </a:t>
            </a:r>
            <a:r>
              <a:rPr lang="en-GB" sz="4000" b="1" dirty="0" err="1"/>
              <a:t>Xīng</a:t>
            </a:r>
            <a:r>
              <a:rPr lang="en-GB" sz="4000" b="1" dirty="0"/>
              <a:t> </a:t>
            </a:r>
            <a:r>
              <a:rPr lang="en-GB" sz="4000" b="1" dirty="0" err="1"/>
              <a:t>qī</a:t>
            </a:r>
            <a:r>
              <a:rPr lang="en-GB" sz="4000" b="1" dirty="0"/>
              <a:t>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6600" b="1" i="1" dirty="0">
                <a:solidFill>
                  <a:srgbClr val="002060"/>
                </a:solidFill>
              </a:rPr>
              <a:t>Text2</a:t>
            </a:r>
            <a:r>
              <a:rPr lang="en-US" altLang="zh-CN" sz="6600" dirty="0"/>
              <a:t/>
            </a:r>
            <a:br>
              <a:rPr lang="en-US" altLang="zh-CN" sz="6600" dirty="0"/>
            </a:b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/>
          </a:p>
          <a:p>
            <a:pPr algn="ctr">
              <a:buNone/>
            </a:pPr>
            <a:endParaRPr lang="en-US" altLang="zh-CN" dirty="0"/>
          </a:p>
          <a:p>
            <a:pPr algn="ctr">
              <a:buNone/>
            </a:pPr>
            <a:endParaRPr lang="en-US" altLang="zh-CN" dirty="0"/>
          </a:p>
          <a:p>
            <a:pPr algn="ctr">
              <a:buNone/>
            </a:pPr>
            <a:r>
              <a:rPr lang="en-US" altLang="zh-CN" sz="6600" b="1" dirty="0"/>
              <a:t>New words</a:t>
            </a:r>
            <a:endParaRPr lang="zh-CN" alt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4900" dirty="0"/>
              <a:t/>
            </a:r>
            <a:br>
              <a:rPr lang="en-US" altLang="zh-CN" sz="4900" dirty="0"/>
            </a:br>
            <a:r>
              <a:rPr lang="en-US" altLang="zh-CN" sz="4900" dirty="0"/>
              <a:t/>
            </a:r>
            <a:br>
              <a:rPr lang="en-US" altLang="zh-CN" sz="4900" dirty="0"/>
            </a:br>
            <a:r>
              <a:rPr lang="en-US" altLang="zh-CN" sz="12800" b="1" dirty="0"/>
              <a:t>Year</a:t>
            </a:r>
            <a:r>
              <a:rPr lang="en-US" altLang="zh-CN" sz="4900" dirty="0"/>
              <a:t/>
            </a:r>
            <a:br>
              <a:rPr lang="en-US" altLang="zh-CN" sz="490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endParaRPr lang="en-US" altLang="zh-CN" sz="13800" b="1" dirty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en-US" altLang="zh-CN" sz="13800" b="1" dirty="0" err="1">
                <a:solidFill>
                  <a:srgbClr val="7030A0"/>
                </a:solidFill>
              </a:rPr>
              <a:t>Nián</a:t>
            </a:r>
            <a:endParaRPr lang="zh-CN" altLang="en-US" sz="13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019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4000" b="1" dirty="0"/>
          </a:p>
          <a:p>
            <a:pPr>
              <a:buNone/>
            </a:pPr>
            <a:endParaRPr lang="en-US" altLang="zh-CN" sz="4000" b="1" dirty="0"/>
          </a:p>
          <a:p>
            <a:pPr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       Yesterday</a:t>
            </a:r>
            <a:r>
              <a:rPr lang="en-US" altLang="zh-CN" sz="4000" b="1" dirty="0"/>
              <a:t> </a:t>
            </a:r>
          </a:p>
          <a:p>
            <a:pPr>
              <a:buNone/>
            </a:pPr>
            <a:endParaRPr lang="en-US" altLang="zh-CN" sz="4000" b="1" dirty="0"/>
          </a:p>
          <a:p>
            <a:pPr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       Today </a:t>
            </a:r>
          </a:p>
          <a:p>
            <a:pPr>
              <a:buNone/>
            </a:pPr>
            <a:endParaRPr lang="en-US" altLang="zh-CN" sz="4000" b="1" dirty="0"/>
          </a:p>
          <a:p>
            <a:pPr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       Tomorrow</a:t>
            </a:r>
          </a:p>
          <a:p>
            <a:pPr>
              <a:buNone/>
            </a:pPr>
            <a:endParaRPr lang="en-US" altLang="zh-CN" sz="4000" b="1" dirty="0"/>
          </a:p>
        </p:txBody>
      </p:sp>
      <p:sp>
        <p:nvSpPr>
          <p:cNvPr id="6" name="矩形 5"/>
          <p:cNvSpPr/>
          <p:nvPr/>
        </p:nvSpPr>
        <p:spPr>
          <a:xfrm>
            <a:off x="5796136" y="4509120"/>
            <a:ext cx="2819400" cy="685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4800" b="1" dirty="0" err="1">
                <a:solidFill>
                  <a:srgbClr val="FF0000"/>
                </a:solidFill>
              </a:rPr>
              <a:t>Míng</a:t>
            </a:r>
            <a:r>
              <a:rPr lang="en-US" altLang="zh-CN" sz="4800" b="1" dirty="0">
                <a:solidFill>
                  <a:srgbClr val="FF0000"/>
                </a:solidFill>
              </a:rPr>
              <a:t> </a:t>
            </a:r>
            <a:r>
              <a:rPr lang="en-US" altLang="zh-CN" sz="4800" b="1" dirty="0" err="1">
                <a:solidFill>
                  <a:schemeClr val="tx1"/>
                </a:solidFill>
              </a:rPr>
              <a:t>tiān</a:t>
            </a:r>
            <a:endParaRPr lang="zh-CN" altLang="zh-CN" sz="4800" b="1" dirty="0">
              <a:solidFill>
                <a:schemeClr val="tx1"/>
              </a:solidFill>
            </a:endParaRPr>
          </a:p>
          <a:p>
            <a:pPr algn="ctr"/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96136" y="1844824"/>
            <a:ext cx="2819400" cy="685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5400" b="1" dirty="0" err="1" smtClean="0">
                <a:solidFill>
                  <a:srgbClr val="FF0000"/>
                </a:solidFill>
              </a:rPr>
              <a:t>Zuó</a:t>
            </a:r>
            <a:r>
              <a:rPr lang="en-US" altLang="zh-CN" sz="5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5400" b="1" dirty="0" err="1" smtClean="0">
                <a:solidFill>
                  <a:schemeClr val="tx1"/>
                </a:solidFill>
              </a:rPr>
              <a:t>tiān</a:t>
            </a:r>
            <a:endParaRPr lang="zh-CN" altLang="zh-CN" sz="5400" b="1" dirty="0" smtClean="0">
              <a:solidFill>
                <a:schemeClr val="tx1"/>
              </a:solidFill>
            </a:endParaRPr>
          </a:p>
          <a:p>
            <a:pPr algn="ctr"/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6136" y="3068960"/>
            <a:ext cx="2819400" cy="685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dirty="0"/>
          </a:p>
          <a:p>
            <a:pPr algn="ctr"/>
            <a:r>
              <a:rPr lang="en-US" altLang="zh-CN" sz="5400" b="1" dirty="0" err="1">
                <a:solidFill>
                  <a:srgbClr val="FF0000"/>
                </a:solidFill>
              </a:rPr>
              <a:t>Jīn</a:t>
            </a:r>
            <a:r>
              <a:rPr lang="en-US" altLang="zh-CN" sz="5400" b="1" dirty="0"/>
              <a:t> </a:t>
            </a:r>
            <a:r>
              <a:rPr lang="en-US" altLang="zh-CN" sz="5400" b="1" dirty="0" err="1">
                <a:solidFill>
                  <a:schemeClr val="tx1"/>
                </a:solidFill>
              </a:rPr>
              <a:t>tiān</a:t>
            </a:r>
            <a:endParaRPr lang="zh-CN" altLang="zh-CN" sz="5400" b="1" dirty="0">
              <a:solidFill>
                <a:schemeClr val="tx1"/>
              </a:solidFill>
            </a:endParaRPr>
          </a:p>
          <a:p>
            <a:pPr algn="ctr"/>
            <a:endParaRPr lang="zh-CN" alt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i="1" dirty="0">
                <a:solidFill>
                  <a:srgbClr val="002060"/>
                </a:solidFill>
              </a:rPr>
              <a:t>Text2</a:t>
            </a:r>
            <a:r>
              <a:rPr lang="en-US" sz="4800" dirty="0"/>
              <a:t/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4000" b="1" dirty="0">
                <a:solidFill>
                  <a:srgbClr val="FF0000"/>
                </a:solidFill>
              </a:rPr>
              <a:t>A: </a:t>
            </a:r>
            <a:r>
              <a:rPr lang="en-GB" sz="4000" b="1" u="sng" dirty="0" err="1">
                <a:solidFill>
                  <a:srgbClr val="FF0000"/>
                </a:solidFill>
              </a:rPr>
              <a:t>Zuó</a:t>
            </a:r>
            <a:r>
              <a:rPr lang="en-GB" sz="4000" b="1" u="sng" dirty="0">
                <a:solidFill>
                  <a:srgbClr val="FF0000"/>
                </a:solidFill>
              </a:rPr>
              <a:t> </a:t>
            </a:r>
            <a:r>
              <a:rPr lang="en-GB" sz="4000" b="1" u="sng" dirty="0" err="1">
                <a:solidFill>
                  <a:srgbClr val="FF0000"/>
                </a:solidFill>
              </a:rPr>
              <a:t>tiān</a:t>
            </a:r>
            <a:r>
              <a:rPr lang="en-GB" sz="4000" b="1" u="sng" dirty="0">
                <a:solidFill>
                  <a:srgbClr val="FF0000"/>
                </a:solidFill>
              </a:rPr>
              <a:t> </a:t>
            </a:r>
            <a:r>
              <a:rPr lang="en-GB" sz="4000" b="1" dirty="0" err="1">
                <a:solidFill>
                  <a:srgbClr val="FF0000"/>
                </a:solidFill>
              </a:rPr>
              <a:t>shì</a:t>
            </a:r>
            <a:r>
              <a:rPr lang="en-GB" sz="4000" b="1" dirty="0">
                <a:solidFill>
                  <a:srgbClr val="FF0000"/>
                </a:solidFill>
              </a:rPr>
              <a:t> </a:t>
            </a:r>
            <a:r>
              <a:rPr lang="en-GB" sz="4000" b="1" dirty="0" err="1">
                <a:solidFill>
                  <a:srgbClr val="FF0000"/>
                </a:solidFill>
              </a:rPr>
              <a:t>jǐ</a:t>
            </a:r>
            <a:r>
              <a:rPr lang="en-GB" sz="4000" b="1" dirty="0">
                <a:solidFill>
                  <a:srgbClr val="FF0000"/>
                </a:solidFill>
              </a:rPr>
              <a:t> </a:t>
            </a:r>
            <a:r>
              <a:rPr lang="en-GB" sz="4000" b="1" dirty="0" err="1">
                <a:solidFill>
                  <a:srgbClr val="FF0000"/>
                </a:solidFill>
              </a:rPr>
              <a:t>yuè</a:t>
            </a:r>
            <a:r>
              <a:rPr lang="en-GB" sz="4000" b="1" dirty="0">
                <a:solidFill>
                  <a:srgbClr val="FF0000"/>
                </a:solidFill>
              </a:rPr>
              <a:t> </a:t>
            </a:r>
            <a:r>
              <a:rPr lang="en-GB" sz="4000" b="1" dirty="0" err="1">
                <a:solidFill>
                  <a:srgbClr val="FF0000"/>
                </a:solidFill>
              </a:rPr>
              <a:t>jǐ</a:t>
            </a:r>
            <a:r>
              <a:rPr lang="en-GB" sz="4000" b="1" dirty="0">
                <a:solidFill>
                  <a:srgbClr val="FF0000"/>
                </a:solidFill>
              </a:rPr>
              <a:t> </a:t>
            </a:r>
            <a:r>
              <a:rPr lang="en-GB" sz="4000" b="1" dirty="0" err="1">
                <a:solidFill>
                  <a:srgbClr val="FF0000"/>
                </a:solidFill>
              </a:rPr>
              <a:t>hào</a:t>
            </a:r>
            <a:r>
              <a:rPr lang="en-GB" sz="4000" b="1" dirty="0">
                <a:solidFill>
                  <a:srgbClr val="FF0000"/>
                </a:solidFill>
              </a:rPr>
              <a:t> ？</a:t>
            </a:r>
          </a:p>
          <a:p>
            <a:pPr>
              <a:buNone/>
            </a:pPr>
            <a:endParaRPr lang="en-GB" sz="4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4000" b="1" dirty="0"/>
              <a:t>B: </a:t>
            </a:r>
            <a:r>
              <a:rPr lang="en-GB" sz="4000" b="1" dirty="0" err="1"/>
              <a:t>Zuó</a:t>
            </a:r>
            <a:r>
              <a:rPr lang="en-GB" sz="4000" b="1" dirty="0"/>
              <a:t> </a:t>
            </a:r>
            <a:r>
              <a:rPr lang="en-GB" sz="4000" b="1" dirty="0" err="1"/>
              <a:t>tiān</a:t>
            </a:r>
            <a:r>
              <a:rPr lang="en-GB" sz="4000" b="1" dirty="0"/>
              <a:t> </a:t>
            </a:r>
            <a:r>
              <a:rPr lang="en-GB" sz="4000" b="1" dirty="0" err="1"/>
              <a:t>shì</a:t>
            </a:r>
            <a:r>
              <a:rPr lang="en-GB" sz="4000" b="1" dirty="0"/>
              <a:t> 8yuè 31hào , </a:t>
            </a:r>
            <a:r>
              <a:rPr lang="en-GB" sz="4000" b="1" dirty="0" err="1"/>
              <a:t>xīng</a:t>
            </a:r>
            <a:r>
              <a:rPr lang="en-GB" sz="4000" b="1" dirty="0"/>
              <a:t> </a:t>
            </a:r>
            <a:r>
              <a:rPr lang="en-GB" sz="4000" b="1" dirty="0" err="1"/>
              <a:t>qī</a:t>
            </a:r>
            <a:r>
              <a:rPr lang="en-GB" sz="4000" b="1" dirty="0"/>
              <a:t> 2.</a:t>
            </a:r>
          </a:p>
          <a:p>
            <a:pPr>
              <a:buNone/>
            </a:pPr>
            <a:endParaRPr lang="en-GB" sz="4000" b="1" dirty="0"/>
          </a:p>
          <a:p>
            <a:pPr>
              <a:buNone/>
            </a:pPr>
            <a:r>
              <a:rPr lang="en-GB" sz="4000" b="1" dirty="0">
                <a:solidFill>
                  <a:srgbClr val="FF0000"/>
                </a:solidFill>
              </a:rPr>
              <a:t>A: </a:t>
            </a:r>
            <a:r>
              <a:rPr lang="en-GB" sz="4000" b="1" u="sng" dirty="0" err="1">
                <a:solidFill>
                  <a:srgbClr val="FF0000"/>
                </a:solidFill>
              </a:rPr>
              <a:t>Míng</a:t>
            </a:r>
            <a:r>
              <a:rPr lang="en-GB" sz="4000" b="1" u="sng" dirty="0">
                <a:solidFill>
                  <a:srgbClr val="FF0000"/>
                </a:solidFill>
              </a:rPr>
              <a:t> </a:t>
            </a:r>
            <a:r>
              <a:rPr lang="en-GB" sz="4000" b="1" u="sng" dirty="0" err="1">
                <a:solidFill>
                  <a:srgbClr val="FF0000"/>
                </a:solidFill>
              </a:rPr>
              <a:t>tiān</a:t>
            </a:r>
            <a:r>
              <a:rPr lang="en-GB" sz="4000" b="1" u="sng" dirty="0">
                <a:solidFill>
                  <a:srgbClr val="FF0000"/>
                </a:solidFill>
              </a:rPr>
              <a:t> </a:t>
            </a:r>
            <a:r>
              <a:rPr lang="en-GB" sz="4000" b="1" dirty="0">
                <a:solidFill>
                  <a:srgbClr val="FF0000"/>
                </a:solidFill>
              </a:rPr>
              <a:t>ne ？</a:t>
            </a:r>
          </a:p>
          <a:p>
            <a:pPr>
              <a:buNone/>
            </a:pPr>
            <a:endParaRPr lang="en-GB" sz="4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4000" b="1" dirty="0"/>
              <a:t>B: </a:t>
            </a:r>
            <a:r>
              <a:rPr lang="en-GB" sz="4000" b="1" dirty="0" err="1"/>
              <a:t>Míng</a:t>
            </a:r>
            <a:r>
              <a:rPr lang="en-GB" sz="4000" b="1" dirty="0"/>
              <a:t> </a:t>
            </a:r>
            <a:r>
              <a:rPr lang="en-GB" sz="4000" b="1" dirty="0" err="1"/>
              <a:t>tiān</a:t>
            </a:r>
            <a:r>
              <a:rPr lang="en-GB" sz="4000" b="1" dirty="0"/>
              <a:t> </a:t>
            </a:r>
            <a:r>
              <a:rPr lang="en-GB" sz="4000" b="1" dirty="0" err="1"/>
              <a:t>shì</a:t>
            </a:r>
            <a:r>
              <a:rPr lang="en-GB" sz="4000" b="1" dirty="0"/>
              <a:t> 9yuè 2hào, </a:t>
            </a:r>
            <a:r>
              <a:rPr lang="en-GB" sz="4000" b="1" dirty="0" err="1"/>
              <a:t>xīng</a:t>
            </a:r>
            <a:r>
              <a:rPr lang="en-GB" sz="4000" b="1" dirty="0"/>
              <a:t> </a:t>
            </a:r>
            <a:r>
              <a:rPr lang="en-GB" sz="4000" b="1" dirty="0" err="1"/>
              <a:t>qī</a:t>
            </a:r>
            <a:r>
              <a:rPr lang="en-GB" sz="4000" b="1" dirty="0"/>
              <a:t> 4.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000" b="1" i="1" dirty="0" smtClean="0"/>
              <a:t/>
            </a:r>
            <a:br>
              <a:rPr lang="en-US" altLang="zh-CN" sz="6000" b="1" i="1" dirty="0" smtClean="0"/>
            </a:br>
            <a:r>
              <a:rPr lang="en-US" altLang="zh-CN" sz="5300" b="1" i="1" dirty="0" smtClean="0"/>
              <a:t>Chinese </a:t>
            </a:r>
            <a:r>
              <a:rPr lang="en-US" altLang="zh-CN" sz="5300" b="1" i="1" dirty="0"/>
              <a:t>word order rule</a:t>
            </a:r>
            <a:endParaRPr lang="zh-CN" altLang="en-US" sz="6000" b="1" i="1" dirty="0"/>
          </a:p>
        </p:txBody>
      </p:sp>
      <p:sp>
        <p:nvSpPr>
          <p:cNvPr id="5" name="矩形 4"/>
          <p:cNvSpPr/>
          <p:nvPr/>
        </p:nvSpPr>
        <p:spPr>
          <a:xfrm>
            <a:off x="2555776" y="1772816"/>
            <a:ext cx="1800200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Subject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772816"/>
            <a:ext cx="1656184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When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2040" y="1772816"/>
            <a:ext cx="1728192" cy="648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Where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64288" y="1772816"/>
            <a:ext cx="1728192" cy="6480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Action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1720" y="1700808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+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1628800"/>
            <a:ext cx="50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+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0232" y="1628800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</a:rPr>
              <a:t>+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1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altLang="zh-CN" sz="5300" b="1" i="1" dirty="0">
                <a:solidFill>
                  <a:srgbClr val="002060"/>
                </a:solidFill>
              </a:rPr>
              <a:t>Text3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3600" b="1" dirty="0">
                <a:solidFill>
                  <a:srgbClr val="FF0000"/>
                </a:solidFill>
              </a:rPr>
              <a:t>A: </a:t>
            </a:r>
            <a:r>
              <a:rPr lang="en-GB" sz="3600" b="1" dirty="0" err="1">
                <a:solidFill>
                  <a:srgbClr val="FF0000"/>
                </a:solidFill>
              </a:rPr>
              <a:t>Míng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tiān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xīng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qī</a:t>
            </a:r>
            <a:r>
              <a:rPr lang="en-GB" sz="3600" b="1" dirty="0">
                <a:solidFill>
                  <a:srgbClr val="FF0000"/>
                </a:solidFill>
              </a:rPr>
              <a:t> 6 , </a:t>
            </a:r>
          </a:p>
          <a:p>
            <a:pPr>
              <a:buNone/>
            </a:pPr>
            <a:r>
              <a:rPr lang="en-GB" sz="3600" b="1" dirty="0">
                <a:solidFill>
                  <a:srgbClr val="FF0000"/>
                </a:solidFill>
              </a:rPr>
              <a:t>     </a:t>
            </a:r>
            <a:r>
              <a:rPr lang="en-GB" sz="3600" b="1" dirty="0" err="1">
                <a:solidFill>
                  <a:srgbClr val="FF0000"/>
                </a:solidFill>
              </a:rPr>
              <a:t>nǐ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u="sng" dirty="0" err="1">
                <a:solidFill>
                  <a:srgbClr val="FF0000"/>
                </a:solidFill>
              </a:rPr>
              <a:t>qù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u="sng" dirty="0" err="1">
                <a:solidFill>
                  <a:srgbClr val="FF0000"/>
                </a:solidFill>
              </a:rPr>
              <a:t>xué</a:t>
            </a:r>
            <a:r>
              <a:rPr lang="en-GB" sz="3600" b="1" u="sng" dirty="0">
                <a:solidFill>
                  <a:srgbClr val="FF0000"/>
                </a:solidFill>
              </a:rPr>
              <a:t> </a:t>
            </a:r>
            <a:r>
              <a:rPr lang="en-GB" sz="3600" b="1" u="sng" dirty="0" err="1">
                <a:solidFill>
                  <a:srgbClr val="FF0000"/>
                </a:solidFill>
              </a:rPr>
              <a:t>xiào</a:t>
            </a:r>
            <a:r>
              <a:rPr lang="en-GB" sz="3600" b="1" u="sng" dirty="0">
                <a:solidFill>
                  <a:srgbClr val="FF0000"/>
                </a:solidFill>
              </a:rPr>
              <a:t> </a:t>
            </a:r>
            <a:r>
              <a:rPr lang="en-GB" sz="3600" b="1" dirty="0">
                <a:solidFill>
                  <a:srgbClr val="FF0000"/>
                </a:solidFill>
              </a:rPr>
              <a:t>ma ?</a:t>
            </a:r>
          </a:p>
          <a:p>
            <a:pPr>
              <a:buNone/>
            </a:pPr>
            <a:endParaRPr lang="en-GB" sz="3600" b="1" dirty="0"/>
          </a:p>
          <a:p>
            <a:pPr>
              <a:buNone/>
            </a:pPr>
            <a:r>
              <a:rPr lang="en-GB" sz="3600" b="1" dirty="0"/>
              <a:t>B: </a:t>
            </a:r>
            <a:r>
              <a:rPr lang="en-GB" sz="3600" b="1" dirty="0" err="1"/>
              <a:t>Wǒ</a:t>
            </a:r>
            <a:r>
              <a:rPr lang="en-GB" sz="3600" b="1" dirty="0"/>
              <a:t> </a:t>
            </a:r>
            <a:r>
              <a:rPr lang="en-GB" sz="3600" b="1" dirty="0" err="1"/>
              <a:t>qù</a:t>
            </a:r>
            <a:r>
              <a:rPr lang="en-GB" sz="3600" b="1" dirty="0"/>
              <a:t> </a:t>
            </a:r>
            <a:r>
              <a:rPr lang="en-GB" sz="3600" b="1" dirty="0" err="1"/>
              <a:t>xué</a:t>
            </a:r>
            <a:r>
              <a:rPr lang="en-GB" sz="3600" b="1" dirty="0"/>
              <a:t> </a:t>
            </a:r>
            <a:r>
              <a:rPr lang="en-GB" sz="3600" b="1" dirty="0" err="1"/>
              <a:t>xiào</a:t>
            </a:r>
            <a:r>
              <a:rPr lang="en-GB" sz="3600" b="1" dirty="0"/>
              <a:t>.</a:t>
            </a:r>
          </a:p>
          <a:p>
            <a:pPr>
              <a:buNone/>
            </a:pPr>
            <a:endParaRPr lang="en-GB" sz="3600" b="1" dirty="0"/>
          </a:p>
          <a:p>
            <a:pPr>
              <a:buNone/>
            </a:pPr>
            <a:r>
              <a:rPr lang="en-GB" sz="3600" b="1" dirty="0">
                <a:solidFill>
                  <a:srgbClr val="FF0000"/>
                </a:solidFill>
              </a:rPr>
              <a:t>A: </a:t>
            </a:r>
            <a:r>
              <a:rPr lang="en-GB" sz="3600" b="1" dirty="0" err="1">
                <a:solidFill>
                  <a:srgbClr val="FF0000"/>
                </a:solidFill>
              </a:rPr>
              <a:t>Nǐ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qù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xué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xiào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zuò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err="1">
                <a:solidFill>
                  <a:srgbClr val="FF0000"/>
                </a:solidFill>
              </a:rPr>
              <a:t>sh</a:t>
            </a:r>
            <a:r>
              <a:rPr lang="en-GB" altLang="zh-CN" sz="3600" b="1" dirty="0" err="1">
                <a:solidFill>
                  <a:srgbClr val="FF0000"/>
                </a:solidFill>
              </a:rPr>
              <a:t>én</a:t>
            </a:r>
            <a:r>
              <a:rPr lang="en-GB" altLang="zh-CN" sz="3600" b="1" dirty="0"/>
              <a:t> </a:t>
            </a:r>
            <a:r>
              <a:rPr lang="en-GB" sz="3600" b="1" dirty="0">
                <a:solidFill>
                  <a:srgbClr val="FF0000"/>
                </a:solidFill>
              </a:rPr>
              <a:t>me ?</a:t>
            </a:r>
          </a:p>
          <a:p>
            <a:pPr>
              <a:buNone/>
            </a:pPr>
            <a:endParaRPr lang="en-GB" sz="3600" b="1" dirty="0"/>
          </a:p>
          <a:p>
            <a:pPr>
              <a:buNone/>
            </a:pPr>
            <a:r>
              <a:rPr lang="en-GB" sz="3600" b="1" dirty="0"/>
              <a:t>B: </a:t>
            </a:r>
            <a:r>
              <a:rPr lang="en-GB" sz="3600" b="1" dirty="0" err="1"/>
              <a:t>Wǒ</a:t>
            </a:r>
            <a:r>
              <a:rPr lang="en-GB" sz="3600" b="1" dirty="0"/>
              <a:t> </a:t>
            </a:r>
            <a:r>
              <a:rPr lang="en-GB" sz="3600" b="1" dirty="0" err="1"/>
              <a:t>qù</a:t>
            </a:r>
            <a:r>
              <a:rPr lang="en-GB" sz="3600" b="1" dirty="0"/>
              <a:t> </a:t>
            </a:r>
            <a:r>
              <a:rPr lang="en-GB" sz="3600" b="1" dirty="0" err="1"/>
              <a:t>xué</a:t>
            </a:r>
            <a:r>
              <a:rPr lang="en-GB" sz="3600" b="1" dirty="0"/>
              <a:t> </a:t>
            </a:r>
            <a:r>
              <a:rPr lang="en-GB" sz="3600" b="1" dirty="0" err="1"/>
              <a:t>xiào</a:t>
            </a:r>
            <a:r>
              <a:rPr lang="en-GB" sz="3600" b="1" dirty="0"/>
              <a:t> </a:t>
            </a:r>
            <a:r>
              <a:rPr lang="en-GB" sz="3600" b="1" u="sng" dirty="0" err="1"/>
              <a:t>kàn</a:t>
            </a:r>
            <a:r>
              <a:rPr lang="en-GB" sz="3600" b="1" u="sng" dirty="0"/>
              <a:t> </a:t>
            </a:r>
            <a:r>
              <a:rPr lang="en-GB" sz="3600" b="1" u="sng" dirty="0" err="1"/>
              <a:t>shū</a:t>
            </a:r>
            <a:r>
              <a:rPr lang="en-GB" sz="3600" b="1" dirty="0"/>
              <a:t>.</a:t>
            </a:r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xmlns="" id="{3396F11C-1523-46E6-BDCA-B71FEE5A4E28}"/>
              </a:ext>
            </a:extLst>
          </p:cNvPr>
          <p:cNvSpPr/>
          <p:nvPr/>
        </p:nvSpPr>
        <p:spPr>
          <a:xfrm>
            <a:off x="1403648" y="2561619"/>
            <a:ext cx="936104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go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xmlns="" id="{AD64FF13-732C-440A-88B2-116A9D363F08}"/>
              </a:ext>
            </a:extLst>
          </p:cNvPr>
          <p:cNvSpPr/>
          <p:nvPr/>
        </p:nvSpPr>
        <p:spPr>
          <a:xfrm>
            <a:off x="2566120" y="2619189"/>
            <a:ext cx="1440160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School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xmlns="" id="{3230C47A-B081-4335-9F68-D3CA12874A55}"/>
              </a:ext>
            </a:extLst>
          </p:cNvPr>
          <p:cNvSpPr/>
          <p:nvPr/>
        </p:nvSpPr>
        <p:spPr>
          <a:xfrm>
            <a:off x="4283968" y="6247645"/>
            <a:ext cx="1440160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reading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6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5400" b="1" dirty="0"/>
              <a:t/>
            </a:r>
            <a:br>
              <a:rPr lang="en-US" altLang="zh-CN" sz="5400" b="1" dirty="0"/>
            </a:br>
            <a:r>
              <a:rPr lang="en-US" altLang="zh-CN" sz="5400" b="1" dirty="0"/>
              <a:t/>
            </a:r>
            <a:br>
              <a:rPr lang="en-US" altLang="zh-CN" sz="5400" b="1" dirty="0"/>
            </a:br>
            <a:r>
              <a:rPr lang="en-US" altLang="zh-CN" sz="7200" b="1" dirty="0"/>
              <a:t/>
            </a:r>
            <a:br>
              <a:rPr lang="en-US" altLang="zh-CN" sz="7200" b="1" dirty="0"/>
            </a:br>
            <a:r>
              <a:rPr lang="en-US" altLang="zh-CN" sz="11500" b="1" dirty="0"/>
              <a:t>Month</a:t>
            </a:r>
            <a:r>
              <a:rPr lang="en-US" altLang="zh-CN" sz="5400" b="1" dirty="0"/>
              <a:t/>
            </a:r>
            <a:br>
              <a:rPr lang="en-US" altLang="zh-CN" sz="5400" b="1" dirty="0"/>
            </a:b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8800" b="1" dirty="0"/>
          </a:p>
          <a:p>
            <a:pPr algn="ctr">
              <a:buNone/>
            </a:pPr>
            <a:r>
              <a:rPr lang="en-US" altLang="zh-CN" sz="13800" b="1" dirty="0" err="1">
                <a:solidFill>
                  <a:srgbClr val="7030A0"/>
                </a:solidFill>
              </a:rPr>
              <a:t>Yuè</a:t>
            </a:r>
            <a:endParaRPr lang="en-US" altLang="zh-CN" sz="138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A2129D5-27CE-491D-B250-3C2656C4A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85" y="764704"/>
            <a:ext cx="9252520" cy="5184576"/>
          </a:xfrm>
        </p:spPr>
      </p:pic>
    </p:spTree>
    <p:extLst>
      <p:ext uri="{BB962C8B-B14F-4D97-AF65-F5344CB8AC3E}">
        <p14:creationId xmlns:p14="http://schemas.microsoft.com/office/powerpoint/2010/main" val="25637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1500" b="1" dirty="0"/>
              <a:t/>
            </a:r>
            <a:br>
              <a:rPr lang="en-US" altLang="zh-CN" sz="11500" b="1" dirty="0"/>
            </a:br>
            <a:r>
              <a:rPr lang="en-US" altLang="zh-CN" sz="11500" b="1" dirty="0" err="1"/>
              <a:t>date,number</a:t>
            </a:r>
            <a:endParaRPr lang="zh-CN" altLang="en-US" sz="115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altLang="zh-CN" sz="16600" b="1" dirty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en-US" altLang="zh-CN" sz="16600" b="1" dirty="0" err="1">
                <a:solidFill>
                  <a:srgbClr val="7030A0"/>
                </a:solidFill>
              </a:rPr>
              <a:t>Hào</a:t>
            </a:r>
            <a:endParaRPr lang="zh-CN" altLang="en-US" sz="16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309634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endParaRPr lang="en-US" altLang="zh-CN" sz="60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CN" sz="6000" b="1" dirty="0" smtClean="0">
                <a:solidFill>
                  <a:srgbClr val="FF0000"/>
                </a:solidFill>
              </a:rPr>
              <a:t>Year</a:t>
            </a:r>
            <a:r>
              <a:rPr lang="en-US" altLang="zh-CN" sz="6000" b="1" dirty="0" smtClean="0"/>
              <a:t>   </a:t>
            </a:r>
            <a:r>
              <a:rPr lang="en-US" altLang="zh-CN" sz="6000" b="1" dirty="0">
                <a:solidFill>
                  <a:srgbClr val="002060"/>
                </a:solidFill>
              </a:rPr>
              <a:t>month</a:t>
            </a:r>
            <a:r>
              <a:rPr lang="en-US" altLang="zh-CN" sz="6000" b="1" dirty="0"/>
              <a:t>   </a:t>
            </a:r>
            <a:r>
              <a:rPr lang="en-US" altLang="zh-CN" sz="6000" b="1" dirty="0">
                <a:solidFill>
                  <a:srgbClr val="7030A0"/>
                </a:solidFill>
              </a:rPr>
              <a:t>date</a:t>
            </a:r>
            <a:endParaRPr lang="en-US" altLang="zh-CN" sz="6000" b="1" dirty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US" altLang="zh-CN" sz="7200" b="1" dirty="0" err="1">
                <a:solidFill>
                  <a:srgbClr val="FF0000"/>
                </a:solidFill>
              </a:rPr>
              <a:t>Nián</a:t>
            </a:r>
            <a:r>
              <a:rPr lang="en-US" altLang="zh-CN" sz="7200" b="1" dirty="0">
                <a:solidFill>
                  <a:srgbClr val="7030A0"/>
                </a:solidFill>
              </a:rPr>
              <a:t> </a:t>
            </a:r>
            <a:r>
              <a:rPr lang="en-US" altLang="zh-CN" sz="7200" b="1" dirty="0" err="1">
                <a:solidFill>
                  <a:srgbClr val="002060"/>
                </a:solidFill>
              </a:rPr>
              <a:t>yuè</a:t>
            </a:r>
            <a:r>
              <a:rPr lang="en-US" altLang="zh-CN" sz="7200" b="1" dirty="0">
                <a:solidFill>
                  <a:srgbClr val="FF0000"/>
                </a:solidFill>
              </a:rPr>
              <a:t>     </a:t>
            </a:r>
            <a:r>
              <a:rPr lang="en-US" altLang="zh-CN" sz="7200" b="1" dirty="0" err="1">
                <a:solidFill>
                  <a:srgbClr val="7030A0"/>
                </a:solidFill>
              </a:rPr>
              <a:t>hào</a:t>
            </a:r>
            <a:endParaRPr lang="en-US" altLang="zh-CN" sz="7200" b="1" dirty="0">
              <a:solidFill>
                <a:srgbClr val="7030A0"/>
              </a:solidFill>
            </a:endParaRPr>
          </a:p>
          <a:p>
            <a:pPr algn="just">
              <a:buNone/>
            </a:pPr>
            <a:endParaRPr lang="zh-CN" altLang="en-US" sz="9600" dirty="0">
              <a:solidFill>
                <a:srgbClr val="7030A0"/>
              </a:solidFill>
            </a:endParaRPr>
          </a:p>
          <a:p>
            <a:pPr algn="ctr">
              <a:buNone/>
            </a:pPr>
            <a:endParaRPr lang="en-US" altLang="zh-CN" sz="72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75608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altLang="zh-CN" sz="5400" b="1" u="sng" dirty="0"/>
              <a:t>Example:</a:t>
            </a:r>
          </a:p>
          <a:p>
            <a:pPr algn="just">
              <a:buNone/>
            </a:pPr>
            <a:r>
              <a:rPr lang="en-US" altLang="zh-CN" sz="6000" b="1" dirty="0" smtClean="0"/>
              <a:t>2019</a:t>
            </a:r>
            <a:r>
              <a:rPr lang="en-US" altLang="zh-CN" sz="6000" b="1" dirty="0" smtClean="0">
                <a:solidFill>
                  <a:srgbClr val="FF0000"/>
                </a:solidFill>
              </a:rPr>
              <a:t>Nián</a:t>
            </a:r>
            <a:r>
              <a:rPr lang="en-US" altLang="zh-CN" sz="6000" b="1" dirty="0" smtClean="0"/>
              <a:t>11</a:t>
            </a:r>
            <a:r>
              <a:rPr lang="en-US" altLang="zh-CN" sz="6000" b="1" dirty="0" smtClean="0">
                <a:solidFill>
                  <a:srgbClr val="002060"/>
                </a:solidFill>
              </a:rPr>
              <a:t>yuè </a:t>
            </a:r>
            <a:r>
              <a:rPr lang="en-US" altLang="zh-CN" sz="6000" b="1" dirty="0" smtClean="0"/>
              <a:t>13</a:t>
            </a:r>
            <a:r>
              <a:rPr lang="en-US" altLang="zh-CN" sz="6000" b="1" dirty="0" smtClean="0">
                <a:solidFill>
                  <a:srgbClr val="7030A0"/>
                </a:solidFill>
              </a:rPr>
              <a:t>hào</a:t>
            </a:r>
            <a:endParaRPr lang="en-US" altLang="zh-CN" sz="6000" b="1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16600" b="1" dirty="0"/>
              <a:t/>
            </a:r>
            <a:br>
              <a:rPr lang="en-US" altLang="zh-CN" sz="16600" b="1" dirty="0"/>
            </a:br>
            <a:r>
              <a:rPr lang="en-US" altLang="zh-CN" sz="13800" b="1" dirty="0"/>
              <a:t>Day</a:t>
            </a:r>
            <a:endParaRPr lang="zh-CN" altLang="en-US" sz="13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CN" sz="13800" b="1" dirty="0" err="1">
                <a:solidFill>
                  <a:srgbClr val="7030A0"/>
                </a:solidFill>
              </a:rPr>
              <a:t>Tiān</a:t>
            </a:r>
            <a:endParaRPr lang="zh-CN" altLang="en-US" sz="13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5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4752528" cy="1143000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    This year</a:t>
            </a:r>
            <a:r>
              <a:rPr lang="zh-CN" altLang="en-US" sz="6600" b="1" dirty="0"/>
              <a:t>：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1520" y="3284984"/>
            <a:ext cx="48245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CN" sz="7200" b="1" dirty="0">
                <a:latin typeface="+mj-lt"/>
                <a:ea typeface="+mj-ea"/>
                <a:cs typeface="+mj-cs"/>
              </a:rPr>
              <a:t>  Today</a:t>
            </a: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1700808"/>
            <a:ext cx="36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FF0000"/>
                </a:solidFill>
              </a:rPr>
              <a:t>  </a:t>
            </a:r>
            <a:r>
              <a:rPr lang="en-US" altLang="zh-CN" sz="6600" b="1" dirty="0" err="1">
                <a:solidFill>
                  <a:srgbClr val="FF0000"/>
                </a:solidFill>
              </a:rPr>
              <a:t>Jīn</a:t>
            </a:r>
            <a:r>
              <a:rPr lang="en-US" altLang="zh-CN" sz="6600" b="1" dirty="0">
                <a:solidFill>
                  <a:srgbClr val="FF0000"/>
                </a:solidFill>
              </a:rPr>
              <a:t> </a:t>
            </a:r>
            <a:r>
              <a:rPr lang="en-US" altLang="zh-CN" sz="6600" b="1" dirty="0" err="1">
                <a:solidFill>
                  <a:srgbClr val="FF0000"/>
                </a:solidFill>
              </a:rPr>
              <a:t>nián</a:t>
            </a:r>
            <a:endParaRPr lang="zh-CN" alt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3356992"/>
            <a:ext cx="36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FF0000"/>
                </a:solidFill>
              </a:rPr>
              <a:t>  </a:t>
            </a:r>
            <a:r>
              <a:rPr lang="en-US" altLang="zh-CN" sz="6600" b="1" dirty="0" err="1">
                <a:solidFill>
                  <a:srgbClr val="FF0000"/>
                </a:solidFill>
              </a:rPr>
              <a:t>Jīn</a:t>
            </a:r>
            <a:r>
              <a:rPr lang="en-US" altLang="zh-CN" sz="6600" b="1" dirty="0">
                <a:solidFill>
                  <a:srgbClr val="FF0000"/>
                </a:solidFill>
              </a:rPr>
              <a:t> </a:t>
            </a:r>
            <a:r>
              <a:rPr lang="en-US" altLang="zh-CN" sz="6600" b="1" dirty="0" err="1">
                <a:solidFill>
                  <a:srgbClr val="FF0000"/>
                </a:solidFill>
              </a:rPr>
              <a:t>tiān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000" dirty="0"/>
              <a:t/>
            </a:r>
            <a:br>
              <a:rPr lang="en-US" altLang="zh-CN" sz="6000" dirty="0"/>
            </a:br>
            <a:r>
              <a:rPr lang="en-US" altLang="zh-CN" sz="7300" dirty="0"/>
              <a:t>What’s the </a:t>
            </a:r>
            <a:r>
              <a:rPr lang="en-US" altLang="zh-CN" sz="7300" b="1" u="sng" dirty="0"/>
              <a:t>date</a:t>
            </a:r>
            <a:r>
              <a:rPr lang="en-US" altLang="zh-CN" sz="7300" dirty="0"/>
              <a:t> today?</a:t>
            </a:r>
            <a:endParaRPr lang="zh-CN" altLang="en-US" sz="73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altLang="zh-CN" sz="6000" dirty="0"/>
          </a:p>
          <a:p>
            <a:pPr>
              <a:buNone/>
            </a:pPr>
            <a:r>
              <a:rPr lang="en-US" altLang="zh-CN" sz="6000" dirty="0"/>
              <a:t>Q: </a:t>
            </a:r>
            <a:r>
              <a:rPr lang="en-US" altLang="zh-CN" sz="6000" b="1" dirty="0" err="1">
                <a:solidFill>
                  <a:srgbClr val="002060"/>
                </a:solidFill>
              </a:rPr>
              <a:t>Jīn</a:t>
            </a:r>
            <a:r>
              <a:rPr lang="en-US" altLang="zh-CN" sz="6000" b="1" dirty="0">
                <a:solidFill>
                  <a:srgbClr val="002060"/>
                </a:solidFill>
              </a:rPr>
              <a:t> </a:t>
            </a:r>
            <a:r>
              <a:rPr lang="en-US" altLang="zh-CN" sz="6000" b="1" dirty="0" err="1">
                <a:solidFill>
                  <a:srgbClr val="002060"/>
                </a:solidFill>
              </a:rPr>
              <a:t>tiān</a:t>
            </a:r>
            <a:r>
              <a:rPr lang="en-US" altLang="zh-CN" sz="6000" b="1" dirty="0">
                <a:solidFill>
                  <a:srgbClr val="002060"/>
                </a:solidFill>
              </a:rPr>
              <a:t> </a:t>
            </a:r>
            <a:r>
              <a:rPr lang="en-US" altLang="zh-CN" sz="6000" b="1" u="sng" dirty="0" err="1">
                <a:solidFill>
                  <a:srgbClr val="FF0000"/>
                </a:solidFill>
              </a:rPr>
              <a:t>jǐ</a:t>
            </a:r>
            <a:r>
              <a:rPr lang="en-US" altLang="zh-CN" sz="6000" b="1" dirty="0">
                <a:solidFill>
                  <a:srgbClr val="FF0000"/>
                </a:solidFill>
              </a:rPr>
              <a:t> </a:t>
            </a:r>
            <a:r>
              <a:rPr lang="en-US" altLang="zh-CN" sz="6000" b="1" dirty="0" err="1">
                <a:solidFill>
                  <a:srgbClr val="FF0000"/>
                </a:solidFill>
              </a:rPr>
              <a:t>hào</a:t>
            </a:r>
            <a:r>
              <a:rPr lang="en-US" altLang="zh-CN" sz="6000" dirty="0"/>
              <a:t>？</a:t>
            </a:r>
          </a:p>
          <a:p>
            <a:pPr>
              <a:buNone/>
            </a:pPr>
            <a:endParaRPr lang="zh-CN" altLang="zh-CN" sz="6000" dirty="0"/>
          </a:p>
          <a:p>
            <a:pPr>
              <a:buNone/>
            </a:pPr>
            <a:r>
              <a:rPr lang="en-US" altLang="zh-CN" sz="6000" dirty="0"/>
              <a:t>A:</a:t>
            </a:r>
            <a:r>
              <a:rPr lang="en-US" altLang="zh-CN" sz="6000" b="1" dirty="0">
                <a:solidFill>
                  <a:srgbClr val="002060"/>
                </a:solidFill>
              </a:rPr>
              <a:t>Jīn </a:t>
            </a:r>
            <a:r>
              <a:rPr lang="en-US" altLang="zh-CN" sz="6000" b="1" dirty="0" err="1">
                <a:solidFill>
                  <a:srgbClr val="002060"/>
                </a:solidFill>
              </a:rPr>
              <a:t>tiān</a:t>
            </a:r>
            <a:r>
              <a:rPr lang="en-US" altLang="zh-CN" sz="6000" b="1" dirty="0">
                <a:solidFill>
                  <a:srgbClr val="002060"/>
                </a:solidFill>
              </a:rPr>
              <a:t> </a:t>
            </a:r>
            <a:r>
              <a:rPr lang="en-US" altLang="zh-CN" sz="60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6000" dirty="0" smtClean="0">
                <a:solidFill>
                  <a:srgbClr val="FF0000"/>
                </a:solidFill>
              </a:rPr>
              <a:t>__</a:t>
            </a:r>
            <a:r>
              <a:rPr lang="en-US" altLang="zh-CN" sz="6000" dirty="0" smtClean="0"/>
              <a:t>  </a:t>
            </a:r>
            <a:r>
              <a:rPr lang="en-US" altLang="zh-CN" sz="6000" dirty="0" err="1" smtClean="0"/>
              <a:t>yuè</a:t>
            </a:r>
            <a:r>
              <a:rPr lang="en-US" altLang="zh-CN" sz="6000" dirty="0" smtClean="0"/>
              <a:t>) </a:t>
            </a:r>
            <a:r>
              <a:rPr lang="en-US" altLang="zh-CN" sz="6000" dirty="0">
                <a:solidFill>
                  <a:srgbClr val="FF0000"/>
                </a:solidFill>
              </a:rPr>
              <a:t>__</a:t>
            </a:r>
            <a:r>
              <a:rPr lang="en-US" altLang="zh-CN" sz="6000" dirty="0"/>
              <a:t> </a:t>
            </a:r>
            <a:r>
              <a:rPr lang="en-US" altLang="zh-CN" sz="6000" dirty="0" err="1"/>
              <a:t>hào</a:t>
            </a:r>
            <a:r>
              <a:rPr lang="en-US" altLang="zh-CN" sz="6000" dirty="0"/>
              <a:t>.</a:t>
            </a:r>
            <a:endParaRPr lang="zh-CN" altLang="zh-CN" sz="6000" dirty="0"/>
          </a:p>
          <a:p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292</Words>
  <Application>Microsoft Office PowerPoint</Application>
  <PresentationFormat>On-screen Show (4:3)</PresentationFormat>
  <Paragraphs>158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宋体</vt:lpstr>
      <vt:lpstr>Arial</vt:lpstr>
      <vt:lpstr>Calibri</vt:lpstr>
      <vt:lpstr>Office 主题</vt:lpstr>
      <vt:lpstr> Lesson7 </vt:lpstr>
      <vt:lpstr>     Year </vt:lpstr>
      <vt:lpstr>   Month </vt:lpstr>
      <vt:lpstr>PowerPoint Presentation</vt:lpstr>
      <vt:lpstr> date,number</vt:lpstr>
      <vt:lpstr> </vt:lpstr>
      <vt:lpstr> Day</vt:lpstr>
      <vt:lpstr>    This year：</vt:lpstr>
      <vt:lpstr> What’s the date today?</vt:lpstr>
      <vt:lpstr> Week</vt:lpstr>
      <vt:lpstr>PowerPoint Presentation</vt:lpstr>
      <vt:lpstr> </vt:lpstr>
      <vt:lpstr>PowerPoint Presentation</vt:lpstr>
      <vt:lpstr>__yuè__hào shì xīng qī jǐ?</vt:lpstr>
      <vt:lpstr> Text1 </vt:lpstr>
      <vt:lpstr> Qǐng wèn</vt:lpstr>
      <vt:lpstr>Ask: 问wèn</vt:lpstr>
      <vt:lpstr>Text1</vt:lpstr>
      <vt:lpstr> Text2 </vt:lpstr>
      <vt:lpstr>PowerPoint Presentation</vt:lpstr>
      <vt:lpstr>Text2 </vt:lpstr>
      <vt:lpstr> Chinese word order rule</vt:lpstr>
      <vt:lpstr>Text3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aisha</dc:creator>
  <cp:lastModifiedBy>Mani</cp:lastModifiedBy>
  <cp:revision>148</cp:revision>
  <dcterms:created xsi:type="dcterms:W3CDTF">2017-03-25T21:47:48Z</dcterms:created>
  <dcterms:modified xsi:type="dcterms:W3CDTF">2019-11-20T18:20:16Z</dcterms:modified>
</cp:coreProperties>
</file>