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1" r:id="rId4"/>
    <p:sldId id="257" r:id="rId5"/>
    <p:sldId id="270" r:id="rId6"/>
    <p:sldId id="258" r:id="rId7"/>
    <p:sldId id="272" r:id="rId8"/>
    <p:sldId id="259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3812" y="126876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6600" b="1" dirty="0" smtClean="0"/>
              <a:t>Lesson 9</a:t>
            </a:r>
            <a:endParaRPr lang="en-GB" sz="6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3356992"/>
            <a:ext cx="8280920" cy="1752600"/>
          </a:xfrm>
        </p:spPr>
        <p:txBody>
          <a:bodyPr>
            <a:normAutofit/>
          </a:bodyPr>
          <a:lstStyle/>
          <a:p>
            <a:r>
              <a:rPr lang="en-GB" sz="4800" b="1" dirty="0" err="1" smtClean="0">
                <a:solidFill>
                  <a:srgbClr val="FF0000"/>
                </a:solidFill>
              </a:rPr>
              <a:t>Nǐ</a:t>
            </a:r>
            <a:r>
              <a:rPr lang="en-GB" sz="4800" b="1" dirty="0" smtClean="0">
                <a:solidFill>
                  <a:srgbClr val="FF0000"/>
                </a:solidFill>
              </a:rPr>
              <a:t> de </a:t>
            </a:r>
            <a:r>
              <a:rPr lang="en-GB" sz="4800" b="1" dirty="0" err="1" smtClean="0">
                <a:solidFill>
                  <a:srgbClr val="FF0000"/>
                </a:solidFill>
              </a:rPr>
              <a:t>ér</a:t>
            </a:r>
            <a:r>
              <a:rPr lang="en-GB" sz="4800" b="1" dirty="0" smtClean="0">
                <a:solidFill>
                  <a:srgbClr val="FF0000"/>
                </a:solidFill>
              </a:rPr>
              <a:t> </a:t>
            </a:r>
            <a:r>
              <a:rPr lang="en-GB" sz="4800" b="1" dirty="0" err="1" smtClean="0">
                <a:solidFill>
                  <a:srgbClr val="FF0000"/>
                </a:solidFill>
              </a:rPr>
              <a:t>zi</a:t>
            </a:r>
            <a:r>
              <a:rPr lang="en-GB" sz="4800" b="1" dirty="0" smtClean="0">
                <a:solidFill>
                  <a:srgbClr val="FF0000"/>
                </a:solidFill>
              </a:rPr>
              <a:t> </a:t>
            </a:r>
            <a:r>
              <a:rPr lang="en-GB" sz="4800" b="1" dirty="0" err="1" smtClean="0">
                <a:solidFill>
                  <a:srgbClr val="FF0000"/>
                </a:solidFill>
              </a:rPr>
              <a:t>zài</a:t>
            </a:r>
            <a:r>
              <a:rPr lang="en-GB" sz="4800" b="1" dirty="0" smtClean="0">
                <a:solidFill>
                  <a:srgbClr val="FF0000"/>
                </a:solidFill>
              </a:rPr>
              <a:t> </a:t>
            </a:r>
            <a:r>
              <a:rPr lang="en-GB" sz="4800" b="1" dirty="0" err="1" smtClean="0">
                <a:solidFill>
                  <a:srgbClr val="FF0000"/>
                </a:solidFill>
              </a:rPr>
              <a:t>nǎr</a:t>
            </a:r>
            <a:r>
              <a:rPr lang="en-GB" sz="4800" b="1" dirty="0" smtClean="0">
                <a:solidFill>
                  <a:srgbClr val="FF0000"/>
                </a:solidFill>
              </a:rPr>
              <a:t> </a:t>
            </a:r>
            <a:r>
              <a:rPr lang="en-GB" sz="4800" b="1" dirty="0" err="1" smtClean="0">
                <a:solidFill>
                  <a:srgbClr val="FF0000"/>
                </a:solidFill>
              </a:rPr>
              <a:t>gōng</a:t>
            </a:r>
            <a:r>
              <a:rPr lang="en-GB" sz="4800" b="1" dirty="0" smtClean="0">
                <a:solidFill>
                  <a:srgbClr val="FF0000"/>
                </a:solidFill>
              </a:rPr>
              <a:t> </a:t>
            </a:r>
            <a:r>
              <a:rPr lang="en-GB" sz="4800" b="1" dirty="0" err="1" smtClean="0">
                <a:solidFill>
                  <a:srgbClr val="FF0000"/>
                </a:solidFill>
              </a:rPr>
              <a:t>zuò</a:t>
            </a:r>
            <a:r>
              <a:rPr lang="en-GB" sz="4800" b="1" dirty="0" smtClean="0">
                <a:solidFill>
                  <a:srgbClr val="FF0000"/>
                </a:solidFill>
              </a:rPr>
              <a:t> ?</a:t>
            </a:r>
          </a:p>
          <a:p>
            <a:r>
              <a:rPr lang="en-GB" sz="4000" b="1" dirty="0" smtClean="0">
                <a:solidFill>
                  <a:srgbClr val="002060"/>
                </a:solidFill>
              </a:rPr>
              <a:t>Where does your son work?</a:t>
            </a:r>
            <a:endParaRPr lang="en-GB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sz="6400" b="1" dirty="0" smtClean="0"/>
              <a:t>    </a:t>
            </a:r>
            <a:r>
              <a:rPr lang="en-US" altLang="zh-CN" sz="6400" b="1" dirty="0" err="1" smtClean="0"/>
              <a:t>zhè</a:t>
            </a:r>
            <a:r>
              <a:rPr lang="en-US" altLang="zh-CN" sz="6400" b="1" dirty="0" smtClean="0"/>
              <a:t>                       </a:t>
            </a:r>
          </a:p>
          <a:p>
            <a:pPr>
              <a:buNone/>
            </a:pPr>
            <a:r>
              <a:rPr lang="en-US" altLang="zh-CN" sz="6400" b="1" dirty="0" smtClean="0"/>
              <a:t>    </a:t>
            </a:r>
            <a:r>
              <a:rPr lang="en-US" altLang="zh-CN" sz="6400" b="1" dirty="0" err="1" smtClean="0"/>
              <a:t>zhè</a:t>
            </a:r>
            <a:r>
              <a:rPr lang="en-US" altLang="zh-CN" sz="6400" b="1" dirty="0" err="1" smtClean="0">
                <a:solidFill>
                  <a:srgbClr val="FF0000"/>
                </a:solidFill>
              </a:rPr>
              <a:t>r</a:t>
            </a:r>
            <a:r>
              <a:rPr lang="en-US" altLang="zh-CN" sz="6400" b="1" dirty="0" smtClean="0"/>
              <a:t>              </a:t>
            </a:r>
          </a:p>
          <a:p>
            <a:pPr>
              <a:buNone/>
            </a:pPr>
            <a:endParaRPr lang="zh-CN" altLang="zh-CN" sz="6400" b="1" dirty="0" smtClean="0"/>
          </a:p>
          <a:p>
            <a:pPr>
              <a:buNone/>
            </a:pPr>
            <a:r>
              <a:rPr lang="en-US" altLang="zh-CN" sz="6400" b="1" dirty="0" smtClean="0"/>
              <a:t>    </a:t>
            </a:r>
            <a:r>
              <a:rPr lang="en-US" altLang="zh-CN" sz="6400" b="1" dirty="0" err="1" smtClean="0"/>
              <a:t>nà</a:t>
            </a:r>
            <a:endParaRPr lang="zh-CN" altLang="zh-CN" sz="6400" b="1" dirty="0" smtClean="0"/>
          </a:p>
          <a:p>
            <a:pPr>
              <a:buNone/>
            </a:pPr>
            <a:r>
              <a:rPr lang="en-US" altLang="zh-CN" sz="6400" b="1" dirty="0" smtClean="0"/>
              <a:t>    </a:t>
            </a:r>
            <a:r>
              <a:rPr lang="en-US" altLang="zh-CN" sz="6400" b="1" dirty="0" err="1" smtClean="0"/>
              <a:t>nà</a:t>
            </a:r>
            <a:r>
              <a:rPr lang="en-US" altLang="zh-CN" sz="6400" b="1" dirty="0" err="1" smtClean="0">
                <a:solidFill>
                  <a:srgbClr val="FF0000"/>
                </a:solidFill>
              </a:rPr>
              <a:t>r</a:t>
            </a:r>
            <a:endParaRPr lang="en-US" altLang="zh-CN" sz="64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zh-CN" sz="6400" b="1" dirty="0" smtClean="0"/>
          </a:p>
          <a:p>
            <a:pPr>
              <a:buNone/>
            </a:pPr>
            <a:r>
              <a:rPr lang="en-US" altLang="zh-CN" sz="6400" b="1" dirty="0" smtClean="0"/>
              <a:t>    </a:t>
            </a:r>
            <a:r>
              <a:rPr lang="en-US" altLang="zh-CN" sz="6400" b="1" dirty="0" err="1" smtClean="0"/>
              <a:t>nǎ</a:t>
            </a:r>
            <a:endParaRPr lang="zh-CN" altLang="zh-CN" sz="6400" b="1" dirty="0" smtClean="0"/>
          </a:p>
          <a:p>
            <a:pPr>
              <a:buNone/>
            </a:pPr>
            <a:r>
              <a:rPr lang="en-US" altLang="zh-CN" sz="6400" b="1" dirty="0" smtClean="0"/>
              <a:t>    </a:t>
            </a:r>
            <a:r>
              <a:rPr lang="en-US" altLang="zh-CN" sz="6400" b="1" dirty="0" err="1" smtClean="0"/>
              <a:t>nǎ</a:t>
            </a:r>
            <a:r>
              <a:rPr lang="en-US" altLang="zh-CN" sz="6400" b="1" dirty="0" err="1" smtClean="0">
                <a:solidFill>
                  <a:srgbClr val="FF0000"/>
                </a:solidFill>
              </a:rPr>
              <a:t>r</a:t>
            </a:r>
            <a:endParaRPr lang="zh-CN" altLang="zh-CN" sz="64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19872" y="1556792"/>
            <a:ext cx="1368152" cy="43204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</a:rPr>
              <a:t>this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19872" y="2204864"/>
            <a:ext cx="1368152" cy="43204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</a:rPr>
              <a:t>here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19872" y="3140968"/>
            <a:ext cx="1368152" cy="43204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</a:rPr>
              <a:t>that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19872" y="3789040"/>
            <a:ext cx="1368152" cy="43204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</a:rPr>
              <a:t>there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19872" y="4725144"/>
            <a:ext cx="1368152" cy="43204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</a:rPr>
              <a:t>which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19872" y="5373216"/>
            <a:ext cx="1368152" cy="43204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</a:rPr>
              <a:t>where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2060"/>
                </a:solidFill>
              </a:rPr>
              <a:t>New Words</a:t>
            </a:r>
            <a:endParaRPr lang="en-US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z</a:t>
            </a:r>
            <a:r>
              <a:rPr lang="en-US" dirty="0" err="1" smtClean="0">
                <a:solidFill>
                  <a:srgbClr val="FF0000"/>
                </a:solidFill>
              </a:rPr>
              <a:t>ài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                                 </a:t>
            </a:r>
            <a:r>
              <a:rPr lang="en-US" dirty="0" err="1" smtClean="0"/>
              <a:t>in,at,on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x</a:t>
            </a:r>
            <a:r>
              <a:rPr lang="en-US" b="1" dirty="0" err="1" smtClean="0">
                <a:solidFill>
                  <a:srgbClr val="FF0000"/>
                </a:solidFill>
              </a:rPr>
              <a:t>iǎo</a:t>
            </a:r>
            <a:r>
              <a:rPr lang="en-US" b="1" dirty="0" smtClean="0">
                <a:solidFill>
                  <a:srgbClr val="FF0000"/>
                </a:solidFill>
              </a:rPr>
              <a:t>                                </a:t>
            </a:r>
            <a:r>
              <a:rPr lang="en-US" dirty="0" err="1" smtClean="0"/>
              <a:t>small,little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m</a:t>
            </a:r>
            <a:r>
              <a:rPr lang="en-US" b="1" dirty="0" err="1" smtClean="0">
                <a:solidFill>
                  <a:srgbClr val="FF0000"/>
                </a:solidFill>
              </a:rPr>
              <a:t>āo</a:t>
            </a:r>
            <a:r>
              <a:rPr lang="en-US" b="1" dirty="0" smtClean="0">
                <a:solidFill>
                  <a:srgbClr val="FF0000"/>
                </a:solidFill>
              </a:rPr>
              <a:t>                                </a:t>
            </a:r>
            <a:r>
              <a:rPr lang="en-US" dirty="0" smtClean="0"/>
              <a:t>cat </a:t>
            </a:r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g</a:t>
            </a:r>
            <a:r>
              <a:rPr lang="en-US" b="1" dirty="0" err="1" smtClean="0">
                <a:solidFill>
                  <a:srgbClr val="FF0000"/>
                </a:solidFill>
              </a:rPr>
              <a:t>ǒu</a:t>
            </a:r>
            <a:r>
              <a:rPr lang="en-US" b="1" dirty="0" smtClean="0">
                <a:solidFill>
                  <a:srgbClr val="FF0000"/>
                </a:solidFill>
              </a:rPr>
              <a:t>                                 </a:t>
            </a:r>
            <a:r>
              <a:rPr lang="en-US" dirty="0" smtClean="0"/>
              <a:t>dog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>
                <a:solidFill>
                  <a:srgbClr val="FF0000"/>
                </a:solidFill>
              </a:rPr>
              <a:t>n</a:t>
            </a:r>
            <a:r>
              <a:rPr lang="en-US" b="1" dirty="0" err="1" smtClean="0">
                <a:solidFill>
                  <a:srgbClr val="FF0000"/>
                </a:solidFill>
              </a:rPr>
              <a:t>àr</a:t>
            </a:r>
            <a:r>
              <a:rPr lang="en-US" b="1" dirty="0" smtClean="0">
                <a:solidFill>
                  <a:srgbClr val="FF0000"/>
                </a:solidFill>
              </a:rPr>
              <a:t>                                  </a:t>
            </a:r>
            <a:r>
              <a:rPr lang="en-US" dirty="0" smtClean="0"/>
              <a:t>there</a:t>
            </a:r>
            <a:r>
              <a:rPr lang="en-US" b="1" dirty="0" smtClean="0"/>
              <a:t> </a:t>
            </a:r>
            <a:endParaRPr lang="en-US" b="1" dirty="0"/>
          </a:p>
          <a:p>
            <a:r>
              <a:rPr lang="en-US" b="1" dirty="0" err="1">
                <a:solidFill>
                  <a:srgbClr val="FF0000"/>
                </a:solidFill>
              </a:rPr>
              <a:t>yǐ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zi</a:t>
            </a:r>
            <a:r>
              <a:rPr lang="en-US" b="1" dirty="0" smtClean="0">
                <a:solidFill>
                  <a:srgbClr val="FF0000"/>
                </a:solidFill>
              </a:rPr>
              <a:t>                                 </a:t>
            </a:r>
            <a:r>
              <a:rPr lang="en-US" dirty="0" smtClean="0"/>
              <a:t>chair </a:t>
            </a:r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xià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miàn</a:t>
            </a:r>
            <a:r>
              <a:rPr lang="en-US" b="1" dirty="0" smtClean="0">
                <a:solidFill>
                  <a:srgbClr val="FF0000"/>
                </a:solidFill>
              </a:rPr>
              <a:t>                         </a:t>
            </a:r>
            <a:r>
              <a:rPr lang="en-US" dirty="0" err="1" smtClean="0"/>
              <a:t>under,below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79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1" dirty="0" smtClean="0">
                <a:solidFill>
                  <a:srgbClr val="002060"/>
                </a:solidFill>
              </a:rPr>
              <a:t>Text 1</a:t>
            </a:r>
            <a:endParaRPr lang="en-GB" sz="5400" b="1" i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3600" dirty="0" smtClean="0">
                <a:solidFill>
                  <a:srgbClr val="FF0000"/>
                </a:solidFill>
              </a:rPr>
              <a:t>A:  </a:t>
            </a:r>
            <a:r>
              <a:rPr lang="en-GB" sz="3600" b="1" u="sng" dirty="0" err="1" smtClean="0">
                <a:solidFill>
                  <a:srgbClr val="FF0000"/>
                </a:solidFill>
              </a:rPr>
              <a:t>Xiǎo</a:t>
            </a:r>
            <a:r>
              <a:rPr lang="en-GB" sz="3600" b="1" dirty="0" smtClean="0">
                <a:solidFill>
                  <a:srgbClr val="FF0000"/>
                </a:solidFill>
              </a:rPr>
              <a:t> </a:t>
            </a:r>
            <a:r>
              <a:rPr lang="en-GB" sz="3600" b="1" u="sng" dirty="0" err="1" smtClean="0">
                <a:solidFill>
                  <a:srgbClr val="FF0000"/>
                </a:solidFill>
              </a:rPr>
              <a:t>māo</a:t>
            </a:r>
            <a:r>
              <a:rPr lang="en-GB" sz="3600" b="1" dirty="0" smtClean="0">
                <a:solidFill>
                  <a:srgbClr val="FF0000"/>
                </a:solidFill>
              </a:rPr>
              <a:t> </a:t>
            </a:r>
            <a:r>
              <a:rPr lang="en-GB" sz="3600" dirty="0" err="1" smtClean="0">
                <a:solidFill>
                  <a:srgbClr val="FF0000"/>
                </a:solidFill>
              </a:rPr>
              <a:t>zài</a:t>
            </a:r>
            <a:r>
              <a:rPr lang="en-GB" sz="3600" dirty="0" smtClean="0">
                <a:solidFill>
                  <a:srgbClr val="FF0000"/>
                </a:solidFill>
              </a:rPr>
              <a:t> </a:t>
            </a:r>
            <a:r>
              <a:rPr lang="en-GB" sz="3600" b="1" u="sng" dirty="0" err="1" smtClean="0">
                <a:solidFill>
                  <a:srgbClr val="FF0000"/>
                </a:solidFill>
              </a:rPr>
              <a:t>nǎr</a:t>
            </a:r>
            <a:r>
              <a:rPr lang="en-GB" sz="3600" b="1" u="sng" dirty="0" smtClean="0">
                <a:solidFill>
                  <a:srgbClr val="FF0000"/>
                </a:solidFill>
              </a:rPr>
              <a:t> </a:t>
            </a:r>
            <a:r>
              <a:rPr lang="en-GB" sz="3600" dirty="0" smtClean="0">
                <a:solidFill>
                  <a:srgbClr val="FF0000"/>
                </a:solidFill>
              </a:rPr>
              <a:t>?</a:t>
            </a:r>
          </a:p>
          <a:p>
            <a:pPr>
              <a:buNone/>
            </a:pPr>
            <a:endParaRPr lang="en-GB" sz="3600" dirty="0" smtClean="0"/>
          </a:p>
          <a:p>
            <a:pPr>
              <a:buNone/>
            </a:pPr>
            <a:r>
              <a:rPr lang="en-GB" sz="3600" dirty="0" smtClean="0"/>
              <a:t>B:  </a:t>
            </a:r>
            <a:r>
              <a:rPr lang="en-GB" sz="3600" dirty="0" err="1" smtClean="0"/>
              <a:t>Xiǎo</a:t>
            </a:r>
            <a:r>
              <a:rPr lang="en-GB" sz="3600" dirty="0" smtClean="0"/>
              <a:t> </a:t>
            </a:r>
            <a:r>
              <a:rPr lang="en-GB" sz="3600" dirty="0" err="1" smtClean="0"/>
              <a:t>māo</a:t>
            </a:r>
            <a:r>
              <a:rPr lang="en-GB" sz="3600" dirty="0" smtClean="0"/>
              <a:t> </a:t>
            </a:r>
            <a:r>
              <a:rPr lang="en-GB" sz="3600" dirty="0" err="1" smtClean="0"/>
              <a:t>zài</a:t>
            </a:r>
            <a:r>
              <a:rPr lang="en-GB" sz="3600" dirty="0" smtClean="0"/>
              <a:t> </a:t>
            </a:r>
            <a:r>
              <a:rPr lang="en-GB" sz="3600" b="1" u="sng" dirty="0" err="1" smtClean="0"/>
              <a:t>nàr</a:t>
            </a:r>
            <a:r>
              <a:rPr lang="en-GB" sz="3600" dirty="0" smtClean="0"/>
              <a:t>. </a:t>
            </a:r>
          </a:p>
          <a:p>
            <a:pPr>
              <a:buNone/>
            </a:pPr>
            <a:endParaRPr lang="en-GB" sz="3600" dirty="0" smtClean="0"/>
          </a:p>
          <a:p>
            <a:pPr>
              <a:buNone/>
            </a:pPr>
            <a:r>
              <a:rPr lang="en-GB" sz="3600" dirty="0" smtClean="0">
                <a:solidFill>
                  <a:srgbClr val="FF0000"/>
                </a:solidFill>
              </a:rPr>
              <a:t>A:  </a:t>
            </a:r>
            <a:r>
              <a:rPr lang="en-GB" sz="3600" dirty="0" err="1" smtClean="0">
                <a:solidFill>
                  <a:srgbClr val="FF0000"/>
                </a:solidFill>
              </a:rPr>
              <a:t>Xiǎo</a:t>
            </a:r>
            <a:r>
              <a:rPr lang="en-GB" sz="3600" dirty="0" smtClean="0">
                <a:solidFill>
                  <a:srgbClr val="FF0000"/>
                </a:solidFill>
              </a:rPr>
              <a:t> </a:t>
            </a:r>
            <a:r>
              <a:rPr lang="en-GB" sz="3600" b="1" u="sng" dirty="0" err="1" smtClean="0">
                <a:solidFill>
                  <a:srgbClr val="FF0000"/>
                </a:solidFill>
              </a:rPr>
              <a:t>gǒu</a:t>
            </a:r>
            <a:r>
              <a:rPr lang="en-GB" sz="3600" dirty="0" smtClean="0">
                <a:solidFill>
                  <a:srgbClr val="FF0000"/>
                </a:solidFill>
              </a:rPr>
              <a:t> </a:t>
            </a:r>
            <a:r>
              <a:rPr lang="en-GB" sz="3600" dirty="0" err="1" smtClean="0">
                <a:solidFill>
                  <a:srgbClr val="FF0000"/>
                </a:solidFill>
              </a:rPr>
              <a:t>zài</a:t>
            </a:r>
            <a:r>
              <a:rPr lang="en-GB" sz="3600" dirty="0" smtClean="0">
                <a:solidFill>
                  <a:srgbClr val="FF0000"/>
                </a:solidFill>
              </a:rPr>
              <a:t> </a:t>
            </a:r>
            <a:r>
              <a:rPr lang="en-GB" sz="3600" dirty="0" err="1" smtClean="0">
                <a:solidFill>
                  <a:srgbClr val="FF0000"/>
                </a:solidFill>
              </a:rPr>
              <a:t>nǎr</a:t>
            </a:r>
            <a:r>
              <a:rPr lang="en-GB" sz="3600" dirty="0" smtClean="0">
                <a:solidFill>
                  <a:srgbClr val="FF0000"/>
                </a:solidFill>
              </a:rPr>
              <a:t> ?</a:t>
            </a:r>
          </a:p>
          <a:p>
            <a:pPr>
              <a:buNone/>
            </a:pPr>
            <a:endParaRPr lang="en-GB" sz="3600" dirty="0" smtClean="0"/>
          </a:p>
          <a:p>
            <a:pPr>
              <a:buNone/>
            </a:pPr>
            <a:r>
              <a:rPr lang="en-GB" sz="3600" dirty="0" smtClean="0"/>
              <a:t>B:  </a:t>
            </a:r>
            <a:r>
              <a:rPr lang="en-GB" sz="3600" dirty="0" err="1" smtClean="0"/>
              <a:t>Xiǎo</a:t>
            </a:r>
            <a:r>
              <a:rPr lang="en-GB" sz="3600" dirty="0" smtClean="0"/>
              <a:t> </a:t>
            </a:r>
            <a:r>
              <a:rPr lang="en-GB" sz="3600" dirty="0" err="1" smtClean="0"/>
              <a:t>gǒu</a:t>
            </a:r>
            <a:r>
              <a:rPr lang="en-GB" sz="3600" dirty="0" smtClean="0"/>
              <a:t> </a:t>
            </a:r>
            <a:r>
              <a:rPr lang="en-GB" sz="3600" dirty="0" err="1" smtClean="0"/>
              <a:t>zài</a:t>
            </a:r>
            <a:r>
              <a:rPr lang="en-GB" sz="3600" dirty="0" smtClean="0"/>
              <a:t>  </a:t>
            </a:r>
            <a:r>
              <a:rPr lang="en-GB" sz="3600" b="1" dirty="0" err="1" smtClean="0"/>
              <a:t>yǐ</a:t>
            </a:r>
            <a:r>
              <a:rPr lang="en-GB" sz="3600" b="1" dirty="0" smtClean="0"/>
              <a:t> </a:t>
            </a:r>
            <a:r>
              <a:rPr lang="en-GB" sz="3600" b="1" dirty="0" err="1" smtClean="0"/>
              <a:t>zi</a:t>
            </a:r>
            <a:r>
              <a:rPr lang="en-GB" sz="3600" b="1" dirty="0" smtClean="0"/>
              <a:t>    </a:t>
            </a:r>
            <a:r>
              <a:rPr lang="en-GB" sz="3600" b="1" dirty="0" err="1" smtClean="0"/>
              <a:t>xià</a:t>
            </a:r>
            <a:r>
              <a:rPr lang="en-GB" sz="3600" b="1" dirty="0" smtClean="0"/>
              <a:t> </a:t>
            </a:r>
            <a:r>
              <a:rPr lang="en-GB" sz="3600" b="1" dirty="0" err="1" smtClean="0"/>
              <a:t>miàn</a:t>
            </a:r>
            <a:r>
              <a:rPr lang="en-GB" sz="3600" dirty="0" smtClean="0"/>
              <a:t>.</a:t>
            </a:r>
            <a:endParaRPr lang="en-GB" sz="3600" dirty="0"/>
          </a:p>
        </p:txBody>
      </p:sp>
      <p:sp>
        <p:nvSpPr>
          <p:cNvPr id="4" name="矩形 3"/>
          <p:cNvSpPr/>
          <p:nvPr/>
        </p:nvSpPr>
        <p:spPr>
          <a:xfrm>
            <a:off x="971600" y="1988840"/>
            <a:ext cx="936104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Small,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little</a:t>
            </a:r>
          </a:p>
        </p:txBody>
      </p:sp>
      <p:sp>
        <p:nvSpPr>
          <p:cNvPr id="5" name="矩形 4"/>
          <p:cNvSpPr/>
          <p:nvPr/>
        </p:nvSpPr>
        <p:spPr>
          <a:xfrm>
            <a:off x="2051720" y="1988840"/>
            <a:ext cx="864096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cat</a:t>
            </a:r>
          </a:p>
        </p:txBody>
      </p:sp>
      <p:sp>
        <p:nvSpPr>
          <p:cNvPr id="6" name="矩形 5"/>
          <p:cNvSpPr/>
          <p:nvPr/>
        </p:nvSpPr>
        <p:spPr>
          <a:xfrm>
            <a:off x="3563888" y="1988840"/>
            <a:ext cx="1008112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where</a:t>
            </a:r>
          </a:p>
        </p:txBody>
      </p:sp>
      <p:sp>
        <p:nvSpPr>
          <p:cNvPr id="7" name="矩形 6"/>
          <p:cNvSpPr/>
          <p:nvPr/>
        </p:nvSpPr>
        <p:spPr>
          <a:xfrm>
            <a:off x="3491880" y="3284984"/>
            <a:ext cx="1008112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there</a:t>
            </a:r>
          </a:p>
        </p:txBody>
      </p:sp>
      <p:sp>
        <p:nvSpPr>
          <p:cNvPr id="8" name="矩形 7"/>
          <p:cNvSpPr/>
          <p:nvPr/>
        </p:nvSpPr>
        <p:spPr>
          <a:xfrm>
            <a:off x="1907704" y="4653136"/>
            <a:ext cx="936104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dog</a:t>
            </a:r>
          </a:p>
        </p:txBody>
      </p:sp>
      <p:sp>
        <p:nvSpPr>
          <p:cNvPr id="9" name="矩形 8"/>
          <p:cNvSpPr/>
          <p:nvPr/>
        </p:nvSpPr>
        <p:spPr>
          <a:xfrm>
            <a:off x="3419872" y="5877272"/>
            <a:ext cx="936104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chair</a:t>
            </a:r>
          </a:p>
        </p:txBody>
      </p:sp>
      <p:sp>
        <p:nvSpPr>
          <p:cNvPr id="10" name="矩形 9"/>
          <p:cNvSpPr/>
          <p:nvPr/>
        </p:nvSpPr>
        <p:spPr>
          <a:xfrm>
            <a:off x="4716016" y="5877272"/>
            <a:ext cx="1512168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Under,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below</a:t>
            </a:r>
          </a:p>
        </p:txBody>
      </p:sp>
      <p:sp>
        <p:nvSpPr>
          <p:cNvPr id="11" name="矩形 10"/>
          <p:cNvSpPr/>
          <p:nvPr/>
        </p:nvSpPr>
        <p:spPr>
          <a:xfrm>
            <a:off x="5652120" y="2204864"/>
            <a:ext cx="3312368" cy="5760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Desk , table:  </a:t>
            </a:r>
            <a:r>
              <a:rPr lang="en-US" sz="2800" b="1" dirty="0" err="1" smtClean="0">
                <a:solidFill>
                  <a:srgbClr val="C00000"/>
                </a:solidFill>
              </a:rPr>
              <a:t>zhuō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zi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80112" y="3068960"/>
            <a:ext cx="3384376" cy="5760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Up , above: </a:t>
            </a:r>
            <a:r>
              <a:rPr lang="en-US" sz="2800" b="1" dirty="0" err="1" smtClean="0">
                <a:solidFill>
                  <a:srgbClr val="C00000"/>
                </a:solidFill>
              </a:rPr>
              <a:t>shàng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miàn</a:t>
            </a:r>
            <a:endParaRPr lang="en-US" sz="28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2060"/>
                </a:solidFill>
              </a:rPr>
              <a:t>New Words</a:t>
            </a:r>
            <a:endParaRPr lang="en-US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nǎr</a:t>
            </a:r>
            <a:r>
              <a:rPr lang="en-US" dirty="0" smtClean="0"/>
              <a:t>                                  where </a:t>
            </a:r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gōng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zuò</a:t>
            </a:r>
            <a:r>
              <a:rPr lang="en-US" b="1" dirty="0" smtClean="0">
                <a:solidFill>
                  <a:srgbClr val="FF0000"/>
                </a:solidFill>
              </a:rPr>
              <a:t>                        </a:t>
            </a:r>
            <a:r>
              <a:rPr lang="en-US" dirty="0" err="1" smtClean="0"/>
              <a:t>work,job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ér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zǐ</a:t>
            </a:r>
            <a:r>
              <a:rPr lang="en-US" b="1" dirty="0" smtClean="0">
                <a:solidFill>
                  <a:srgbClr val="FF0000"/>
                </a:solidFill>
              </a:rPr>
              <a:t>                                 </a:t>
            </a:r>
            <a:r>
              <a:rPr lang="en-US" dirty="0" smtClean="0"/>
              <a:t>son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yī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yuan                            </a:t>
            </a:r>
            <a:r>
              <a:rPr lang="en-US" dirty="0" smtClean="0"/>
              <a:t>hospital 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yī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sheng                          </a:t>
            </a:r>
            <a:r>
              <a:rPr lang="en-US" dirty="0" smtClean="0"/>
              <a:t>doctor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10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1" dirty="0" smtClean="0">
                <a:solidFill>
                  <a:srgbClr val="002060"/>
                </a:solidFill>
              </a:rPr>
              <a:t>Text 2</a:t>
            </a:r>
            <a:endParaRPr lang="en-GB" sz="4800" b="1" i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A:  </a:t>
            </a:r>
            <a:r>
              <a:rPr lang="en-GB" dirty="0" err="1" smtClean="0">
                <a:solidFill>
                  <a:srgbClr val="FF0000"/>
                </a:solidFill>
              </a:rPr>
              <a:t>Nǐ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zài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nǎr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b="1" u="sng" dirty="0" err="1" smtClean="0">
                <a:solidFill>
                  <a:srgbClr val="FF0000"/>
                </a:solidFill>
              </a:rPr>
              <a:t>gōng</a:t>
            </a:r>
            <a:r>
              <a:rPr lang="en-GB" b="1" u="sng" dirty="0" smtClean="0">
                <a:solidFill>
                  <a:srgbClr val="FF0000"/>
                </a:solidFill>
              </a:rPr>
              <a:t> </a:t>
            </a:r>
            <a:r>
              <a:rPr lang="en-GB" b="1" u="sng" dirty="0" err="1" smtClean="0">
                <a:solidFill>
                  <a:srgbClr val="FF0000"/>
                </a:solidFill>
              </a:rPr>
              <a:t>zuò</a:t>
            </a:r>
            <a:r>
              <a:rPr lang="en-GB" dirty="0" smtClean="0">
                <a:solidFill>
                  <a:srgbClr val="FF0000"/>
                </a:solidFill>
              </a:rPr>
              <a:t>?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B:  </a:t>
            </a:r>
            <a:r>
              <a:rPr lang="en-GB" dirty="0" err="1" smtClean="0"/>
              <a:t>Wǒ</a:t>
            </a:r>
            <a:r>
              <a:rPr lang="en-GB" dirty="0" smtClean="0"/>
              <a:t> </a:t>
            </a:r>
            <a:r>
              <a:rPr lang="en-GB" dirty="0" err="1" smtClean="0"/>
              <a:t>zài</a:t>
            </a:r>
            <a:r>
              <a:rPr lang="en-GB" dirty="0" smtClean="0"/>
              <a:t> </a:t>
            </a:r>
            <a:r>
              <a:rPr lang="en-GB" dirty="0" err="1" smtClean="0"/>
              <a:t>xué</a:t>
            </a:r>
            <a:r>
              <a:rPr lang="en-GB" dirty="0" smtClean="0"/>
              <a:t> </a:t>
            </a:r>
            <a:r>
              <a:rPr lang="en-GB" dirty="0" err="1" smtClean="0"/>
              <a:t>xiào</a:t>
            </a:r>
            <a:r>
              <a:rPr lang="en-GB" dirty="0" smtClean="0"/>
              <a:t> </a:t>
            </a:r>
            <a:r>
              <a:rPr lang="en-GB" dirty="0" err="1" smtClean="0"/>
              <a:t>gōng</a:t>
            </a:r>
            <a:r>
              <a:rPr lang="en-GB" dirty="0" smtClean="0"/>
              <a:t> </a:t>
            </a:r>
            <a:r>
              <a:rPr lang="en-GB" dirty="0" err="1" smtClean="0"/>
              <a:t>zuò</a:t>
            </a:r>
            <a:r>
              <a:rPr lang="en-GB" dirty="0" smtClean="0"/>
              <a:t>. </a:t>
            </a:r>
          </a:p>
          <a:p>
            <a:pPr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A:  </a:t>
            </a:r>
            <a:r>
              <a:rPr lang="en-GB" dirty="0" err="1" smtClean="0">
                <a:solidFill>
                  <a:srgbClr val="FF0000"/>
                </a:solidFill>
              </a:rPr>
              <a:t>Nǐ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u="sng" dirty="0" err="1" smtClean="0">
                <a:solidFill>
                  <a:srgbClr val="FF0000"/>
                </a:solidFill>
              </a:rPr>
              <a:t>ér</a:t>
            </a:r>
            <a:r>
              <a:rPr lang="en-GB" u="sng" dirty="0" smtClean="0">
                <a:solidFill>
                  <a:srgbClr val="FF0000"/>
                </a:solidFill>
              </a:rPr>
              <a:t> </a:t>
            </a:r>
            <a:r>
              <a:rPr lang="en-US" u="sng" dirty="0" err="1" smtClean="0">
                <a:solidFill>
                  <a:srgbClr val="FF0000"/>
                </a:solidFill>
              </a:rPr>
              <a:t>zi</a:t>
            </a:r>
            <a:r>
              <a:rPr lang="en-US" u="sng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zài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nǎr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gōng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zuò</a:t>
            </a:r>
            <a:r>
              <a:rPr lang="en-GB" dirty="0" smtClean="0">
                <a:solidFill>
                  <a:srgbClr val="FF0000"/>
                </a:solidFill>
              </a:rPr>
              <a:t>?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B:  </a:t>
            </a:r>
            <a:r>
              <a:rPr lang="en-GB" dirty="0" err="1" smtClean="0"/>
              <a:t>Wǒ</a:t>
            </a:r>
            <a:r>
              <a:rPr lang="en-GB" dirty="0" smtClean="0"/>
              <a:t> </a:t>
            </a:r>
            <a:r>
              <a:rPr lang="en-GB" dirty="0" err="1" smtClean="0"/>
              <a:t>ér</a:t>
            </a:r>
            <a:r>
              <a:rPr lang="en-GB" dirty="0" smtClean="0"/>
              <a:t> </a:t>
            </a:r>
            <a:r>
              <a:rPr lang="en-GB" dirty="0" err="1" smtClean="0"/>
              <a:t>zi</a:t>
            </a:r>
            <a:r>
              <a:rPr lang="en-GB" dirty="0" smtClean="0"/>
              <a:t> </a:t>
            </a:r>
            <a:r>
              <a:rPr lang="en-GB" dirty="0" err="1" smtClean="0"/>
              <a:t>zài</a:t>
            </a:r>
            <a:r>
              <a:rPr lang="en-GB" dirty="0" smtClean="0"/>
              <a:t> </a:t>
            </a:r>
            <a:r>
              <a:rPr lang="en-GB" u="sng" dirty="0" err="1" smtClean="0"/>
              <a:t>yī</a:t>
            </a:r>
            <a:r>
              <a:rPr lang="en-GB" u="sng" dirty="0" smtClean="0"/>
              <a:t> </a:t>
            </a:r>
            <a:r>
              <a:rPr lang="en-GB" u="sng" dirty="0" err="1" smtClean="0"/>
              <a:t>yuàn</a:t>
            </a:r>
            <a:r>
              <a:rPr lang="en-GB" u="sng" dirty="0" smtClean="0"/>
              <a:t> </a:t>
            </a:r>
            <a:r>
              <a:rPr lang="en-GB" dirty="0" err="1" smtClean="0"/>
              <a:t>gōng</a:t>
            </a:r>
            <a:r>
              <a:rPr lang="en-GB" dirty="0" smtClean="0"/>
              <a:t> </a:t>
            </a:r>
            <a:r>
              <a:rPr lang="en-GB" dirty="0" err="1" smtClean="0"/>
              <a:t>zuò,tā</a:t>
            </a:r>
            <a:r>
              <a:rPr lang="en-GB" dirty="0" smtClean="0"/>
              <a:t> </a:t>
            </a:r>
            <a:r>
              <a:rPr lang="en-GB" dirty="0" err="1" smtClean="0"/>
              <a:t>shì</a:t>
            </a:r>
            <a:r>
              <a:rPr lang="en-GB" dirty="0" smtClean="0"/>
              <a:t> </a:t>
            </a:r>
            <a:r>
              <a:rPr lang="en-GB" u="sng" dirty="0" err="1" smtClean="0"/>
              <a:t>yī</a:t>
            </a:r>
            <a:r>
              <a:rPr lang="en-GB" u="sng" dirty="0" smtClean="0"/>
              <a:t> </a:t>
            </a:r>
            <a:r>
              <a:rPr lang="en-GB" u="sng" dirty="0" err="1" smtClean="0"/>
              <a:t>shēng</a:t>
            </a:r>
            <a:r>
              <a:rPr lang="en-GB" u="sng" dirty="0" smtClean="0"/>
              <a:t> 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矩形 3"/>
          <p:cNvSpPr/>
          <p:nvPr/>
        </p:nvSpPr>
        <p:spPr>
          <a:xfrm>
            <a:off x="2915816" y="2276872"/>
            <a:ext cx="1584176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v. To work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n. job</a:t>
            </a:r>
          </a:p>
        </p:txBody>
      </p:sp>
      <p:sp>
        <p:nvSpPr>
          <p:cNvPr id="5" name="矩形 4"/>
          <p:cNvSpPr/>
          <p:nvPr/>
        </p:nvSpPr>
        <p:spPr>
          <a:xfrm>
            <a:off x="1331640" y="4581128"/>
            <a:ext cx="1008112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son</a:t>
            </a:r>
          </a:p>
        </p:txBody>
      </p:sp>
      <p:sp>
        <p:nvSpPr>
          <p:cNvPr id="6" name="矩形 5"/>
          <p:cNvSpPr/>
          <p:nvPr/>
        </p:nvSpPr>
        <p:spPr>
          <a:xfrm>
            <a:off x="2987824" y="5733256"/>
            <a:ext cx="1296144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hospital</a:t>
            </a:r>
          </a:p>
        </p:txBody>
      </p:sp>
      <p:sp>
        <p:nvSpPr>
          <p:cNvPr id="7" name="矩形 6"/>
          <p:cNvSpPr/>
          <p:nvPr/>
        </p:nvSpPr>
        <p:spPr>
          <a:xfrm>
            <a:off x="6948264" y="5733256"/>
            <a:ext cx="1152128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doctor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rmAutofit fontScale="85000" lnSpcReduction="20000"/>
          </a:bodyPr>
          <a:lstStyle/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z</a:t>
            </a:r>
            <a:r>
              <a:rPr lang="en-US" dirty="0" err="1" smtClean="0">
                <a:solidFill>
                  <a:srgbClr val="FF0000"/>
                </a:solidFill>
              </a:rPr>
              <a:t>ài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smtClean="0"/>
              <a:t>                                  </a:t>
            </a:r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xiǎo</a:t>
            </a:r>
            <a:r>
              <a:rPr lang="en-US" b="1" dirty="0">
                <a:solidFill>
                  <a:srgbClr val="FF0000"/>
                </a:solidFill>
              </a:rPr>
              <a:t>                               </a:t>
            </a:r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māo</a:t>
            </a:r>
            <a:r>
              <a:rPr lang="en-US" b="1" dirty="0">
                <a:solidFill>
                  <a:srgbClr val="FF0000"/>
                </a:solidFill>
              </a:rPr>
              <a:t>                                </a:t>
            </a:r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gǒu</a:t>
            </a:r>
            <a:r>
              <a:rPr lang="en-US" b="1" dirty="0">
                <a:solidFill>
                  <a:srgbClr val="FF0000"/>
                </a:solidFill>
              </a:rPr>
              <a:t>                                 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nàr</a:t>
            </a:r>
            <a:r>
              <a:rPr lang="en-US" b="1" dirty="0">
                <a:solidFill>
                  <a:srgbClr val="FF0000"/>
                </a:solidFill>
              </a:rPr>
              <a:t>                                  </a:t>
            </a:r>
            <a:r>
              <a:rPr lang="en-US" b="1" dirty="0" smtClean="0"/>
              <a:t> </a:t>
            </a:r>
            <a:endParaRPr lang="en-US" b="1" dirty="0"/>
          </a:p>
          <a:p>
            <a:r>
              <a:rPr lang="en-US" b="1" dirty="0" err="1">
                <a:solidFill>
                  <a:srgbClr val="FF0000"/>
                </a:solidFill>
              </a:rPr>
              <a:t>yǐ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zi</a:t>
            </a:r>
            <a:r>
              <a:rPr lang="en-US" b="1" dirty="0">
                <a:solidFill>
                  <a:srgbClr val="FF0000"/>
                </a:solidFill>
              </a:rPr>
              <a:t>                              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xià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miàn</a:t>
            </a:r>
            <a:r>
              <a:rPr lang="en-US" b="1" dirty="0">
                <a:solidFill>
                  <a:srgbClr val="FF0000"/>
                </a:solidFill>
              </a:rPr>
              <a:t>                         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nǎr</a:t>
            </a:r>
            <a:r>
              <a:rPr lang="en-US" dirty="0" smtClean="0"/>
              <a:t>                                  </a:t>
            </a:r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gōng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zuò</a:t>
            </a:r>
            <a:r>
              <a:rPr lang="en-US" b="1" dirty="0">
                <a:solidFill>
                  <a:srgbClr val="FF0000"/>
                </a:solidFill>
              </a:rPr>
              <a:t>                        </a:t>
            </a:r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ér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zǐ</a:t>
            </a:r>
            <a:r>
              <a:rPr lang="en-US" b="1" dirty="0">
                <a:solidFill>
                  <a:srgbClr val="FF0000"/>
                </a:solidFill>
              </a:rPr>
              <a:t>                                 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yī</a:t>
            </a:r>
            <a:r>
              <a:rPr lang="en-US" dirty="0">
                <a:solidFill>
                  <a:srgbClr val="FF0000"/>
                </a:solidFill>
              </a:rPr>
              <a:t> yuan                            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yī</a:t>
            </a:r>
            <a:r>
              <a:rPr lang="en-US" dirty="0">
                <a:solidFill>
                  <a:srgbClr val="FF0000"/>
                </a:solidFill>
              </a:rPr>
              <a:t> sheng                          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69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1" dirty="0" smtClean="0">
                <a:solidFill>
                  <a:srgbClr val="002060"/>
                </a:solidFill>
              </a:rPr>
              <a:t>T</a:t>
            </a:r>
            <a:r>
              <a:rPr lang="en-US" altLang="zh-CN" sz="4800" b="1" i="1" dirty="0" smtClean="0">
                <a:solidFill>
                  <a:srgbClr val="002060"/>
                </a:solidFill>
              </a:rPr>
              <a:t>ext 3</a:t>
            </a:r>
            <a:endParaRPr lang="en-GB" sz="4800" b="1" i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A: </a:t>
            </a:r>
            <a:r>
              <a:rPr lang="en-GB" dirty="0" err="1" smtClean="0">
                <a:solidFill>
                  <a:srgbClr val="FF0000"/>
                </a:solidFill>
              </a:rPr>
              <a:t>Nǐ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bà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bà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zài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jiā</a:t>
            </a:r>
            <a:r>
              <a:rPr lang="en-GB" dirty="0" smtClean="0">
                <a:solidFill>
                  <a:srgbClr val="FF0000"/>
                </a:solidFill>
              </a:rPr>
              <a:t> ma?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B: </a:t>
            </a:r>
            <a:r>
              <a:rPr lang="en-GB" dirty="0" err="1" smtClean="0"/>
              <a:t>Bú</a:t>
            </a:r>
            <a:r>
              <a:rPr lang="en-GB" dirty="0" smtClean="0"/>
              <a:t> </a:t>
            </a:r>
            <a:r>
              <a:rPr lang="en-GB" dirty="0" err="1" smtClean="0"/>
              <a:t>zài</a:t>
            </a:r>
            <a:r>
              <a:rPr lang="en-GB" dirty="0" smtClean="0"/>
              <a:t> </a:t>
            </a:r>
            <a:r>
              <a:rPr lang="en-GB" dirty="0" err="1" smtClean="0"/>
              <a:t>jiā</a:t>
            </a:r>
            <a:r>
              <a:rPr lang="en-GB" dirty="0" smtClean="0"/>
              <a:t>. </a:t>
            </a:r>
          </a:p>
          <a:p>
            <a:pPr>
              <a:buNone/>
            </a:pPr>
            <a:endParaRPr lang="en-GB" b="1" dirty="0" smtClean="0"/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A: </a:t>
            </a:r>
            <a:r>
              <a:rPr lang="en-GB" dirty="0" err="1" smtClean="0">
                <a:solidFill>
                  <a:srgbClr val="FF0000"/>
                </a:solidFill>
              </a:rPr>
              <a:t>Tā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zài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nǎr</a:t>
            </a:r>
            <a:r>
              <a:rPr lang="en-GB" dirty="0" smtClean="0">
                <a:solidFill>
                  <a:srgbClr val="FF0000"/>
                </a:solidFill>
              </a:rPr>
              <a:t> (</a:t>
            </a:r>
            <a:r>
              <a:rPr lang="en-GB" sz="3600" b="1" u="sng" dirty="0" smtClean="0">
                <a:solidFill>
                  <a:srgbClr val="FF0000"/>
                </a:solidFill>
              </a:rPr>
              <a:t>ne</a:t>
            </a:r>
            <a:r>
              <a:rPr lang="en-GB" dirty="0" smtClean="0">
                <a:solidFill>
                  <a:srgbClr val="FF0000"/>
                </a:solidFill>
              </a:rPr>
              <a:t>)?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B:  </a:t>
            </a:r>
            <a:r>
              <a:rPr lang="en-GB" dirty="0" err="1" smtClean="0"/>
              <a:t>Tā</a:t>
            </a:r>
            <a:r>
              <a:rPr lang="en-GB" dirty="0" smtClean="0"/>
              <a:t> </a:t>
            </a:r>
            <a:r>
              <a:rPr lang="en-GB" dirty="0" err="1" smtClean="0"/>
              <a:t>zài</a:t>
            </a:r>
            <a:r>
              <a:rPr lang="en-GB" dirty="0" smtClean="0"/>
              <a:t> </a:t>
            </a:r>
            <a:r>
              <a:rPr lang="en-GB" dirty="0" err="1" smtClean="0"/>
              <a:t>yī</a:t>
            </a:r>
            <a:r>
              <a:rPr lang="en-GB" dirty="0" smtClean="0"/>
              <a:t> </a:t>
            </a:r>
            <a:r>
              <a:rPr lang="en-GB" dirty="0" err="1" smtClean="0"/>
              <a:t>yuàn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229</Words>
  <Application>Microsoft Office PowerPoint</Application>
  <PresentationFormat>On-screen Show (4:3)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宋体</vt:lpstr>
      <vt:lpstr>Arial</vt:lpstr>
      <vt:lpstr>Calibri</vt:lpstr>
      <vt:lpstr>Office 主题</vt:lpstr>
      <vt:lpstr>Lesson 9</vt:lpstr>
      <vt:lpstr>PowerPoint Presentation</vt:lpstr>
      <vt:lpstr>New Words</vt:lpstr>
      <vt:lpstr>Text 1</vt:lpstr>
      <vt:lpstr>New Words</vt:lpstr>
      <vt:lpstr>Text 2</vt:lpstr>
      <vt:lpstr>PowerPoint Presentation</vt:lpstr>
      <vt:lpstr>Text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9</dc:title>
  <dc:creator>aisha</dc:creator>
  <cp:lastModifiedBy>Mani</cp:lastModifiedBy>
  <cp:revision>51</cp:revision>
  <dcterms:created xsi:type="dcterms:W3CDTF">2017-04-14T05:56:37Z</dcterms:created>
  <dcterms:modified xsi:type="dcterms:W3CDTF">2019-12-26T07:40:43Z</dcterms:modified>
</cp:coreProperties>
</file>